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взаимоотношений организмов в экосистеме и экологическая ниша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сосуществуют, конкурируют и делят ресурсы в экосистеме?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вид не живёт изолированно: пищевые цепи, конкуренция и симбиоз связывают организмы в единую систему. Именно эти связи определяют численность популяций, устойчивость экосистем и богатство биоразнообразия.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связи между видами формируют сообщество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55543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взаимоотношений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виды влияют друг на друга и на ресурсы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влияния быстро показывает тип связи: от взаимной выгоды до ущерба одному из участников.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межвидовых отношений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Нейтрализм: почти незаметное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7798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 означает, что виды в данных условиях почти не влияют друг на друга. Такие случаи возможны, когда организмы используют разные ярусы, корм и время активности.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012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экосистемах полностью независимые виды встречаются нечасто: косвенные связи через воду, убежища, пищу и пространство постепенно делают взаимодействие заметным.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22260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среда — разный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биотопе нейтрализм возможен, если виды занимают разные участки, питаются различными ресурсами и не пересекаются по ключевым потребностям.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борьба за ограниченные ресурсы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борьбу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 нехватке пищи, воды, света, территории, укрытий или партнёров для размножения. Чем дефицитнее ресурс, тем острее соперничество между организмами.
</a:t>
            </a:r>
            <a:endParaRPr lang="en-US" sz="1147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особенно сильна, потому что особи одного вида имеют сходные потребности. Межвидовая конкуренция возникает между разными видами, использующими общий ресурс.
</a:t>
            </a:r>
            <a:endParaRPr lang="en-US" sz="1156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конкуренции становятся разделение ресурсов, снижение численности одного из видов, вытеснение более слабого соперника или переход к более узкой специализации.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не только ограничивает численность организмов, но и заставляет их менять рацион, время активности или место обитания, снижая прямое столкновение интересов.
</a:t>
            </a:r>
            <a:endParaRPr lang="en-US" sz="12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приводит конкуренция между видами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конкуренции зависит от сходства потребностей, силы давления среды и способности видов быстро менять поведение или образ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виды не исчезают, а перераспределяют ресурсы и занимают более узкие ниши.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«Конкуренция между видами»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 фактор регуляции численности популяций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 — это отношение, при котором один организм поедает другой. Хищник получает энергию и строительный материал, а жертва погибает, что напрямую влияет на численность популяций.
</a:t>
            </a:r>
            <a:endParaRPr lang="en-US" sz="121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отборе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часто вылавливают ослабленных, больных или менее осторожных особей. Благодаря этому в популяции жертв возрастает доля более приспособленных организмов.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ограничивает чрезмерный рост численности добычи и помогает сохранять равновесие в сообществе, не позволяя одному виду резко доминировать.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пары — волк и олень, щука и мелкая рыба, паук и насекомое. В каждой из них один вид использует другой как источник пищи.
</a:t>
            </a:r>
            <a:endParaRPr lang="en-US" sz="12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последовательность развития взаимоотношений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паразита от встречи с хозяином до передачи новому организму.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взаимная польза двух видов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ресурсами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мутуализме оба вида получают выгоду: один может давать нектар, защиту или среду обитания, а другой — опыление, питание или улучшение условий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другие насекомые получают пищу, собирая нектар и пыльцу, а цветковые растения выигрывают от переноса пыльцы и успешного размножения.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 грибами и бактериями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помогает растениям лучше усваивать воду и минеральные вещества, а бактерии кишечника получают питательную среду и одновременно поддерживают работу организма хозяина.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и необязательный тип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бывает обязательным, когда партнёры не могут жить раздельно, и необязательным, когда связь полезна, но не является жизненно необходимой.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выгода для одного и нейтральное влияние для другого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означает, что один организм получает пищу, убежище или транспорт, а другой почти не испытывает ни пользы, ни вреда. Связь односторонняя, но устойчивая.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комменсализму относят квартиранство, нахлебничество и использование остатков пищи. Во всех случаях один вид извлекает пользу из присутствия другого.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Рыбы-прилипалы, эпифиты на деревьях и птицы, питающиеся остатками добычи крупных хищников, используют другой вид как опору, источник пищи или способ перемещения.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55468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влияния в разных типах взаимоотношений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знаков быстро показывает, как каждый вид влияет на другого и помогает отличать типы связей в экосистеме.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знаки влияния известны, тип связи можно определить быстро и без длинного описания.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типы межвидовых взаимоотношений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как место вида в экосистеме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75" y="2257363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не просто территорию, а весь образ жизни вида: чем он питается, где добывает ресурсы, когда активен и где размножается.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58142" y="2257302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нишу входят температура, влажность, освещённость и другие факторы среды, которые вид способен переносить без серьёзного ухудшения жизнедеятельности.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03105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показывает, как организм связан с конкурентами, жертвами, паразитами и партнёрами по симбиозу, а значит, какую роль он играет в сообществе.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8086" y="2260577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вида важны способ добычи пищи, выбор корма и время активности: именно эти признаки часто сильнее всего отличают близкие виды друг от друга.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3076" y="2270060"/>
            <a:ext cx="13884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ниши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может быть узким специалистом или использовать множество ресурсов. Чем шире ниша, тем больше вариантов существования, но тем выше зависимость от изменений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двух понятий показывает, насколько сильно конкуренты, хищники и условия среды сокращают реальные границы жизни вида.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фундаментальная и реализованная экологическая ниша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понятия помогают различать потенциальные и реальные возможности вида в природе.
</a:t>
            </a:r>
            <a:endParaRPr lang="en-US" sz="21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сужающие экологическую нишу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имеет конкуренция: именно она чаще всего заставляет виды менять корм, пространство и время активности.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совокупное давление факторов, тем меньше реальный набор условий, в которых вид может устойчиво существовать.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структуры презентации, 2026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разделяют экологические ниши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общий ресурс приводит к снижению перекрытия ниш и устойчивому сосуществованию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конкурентного исключения Гаузе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вида занимают полностью совпадающие экологические ниши, более эффективный конкурент со временем вытесняет другой вид или резко ограничивает его численность.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совпадение редко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виды обычно расходятся по корму, времени активности, способам добычи пищи и пространству обитания, поэтому полное наложение ниш встречается нечасто.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Гаузе объясняет, почему близкие виды сохраняются рядом только тогда, когда между ними есть различия в ресурсах, поведении или условиях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ниш в одном биотопе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лесу виды распределяются по ярусам: кроны, кустарники, травяной покров, подстилка и почва дают разные условия, пищу и укрытия для жизни.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птицы и насекомые могут выбирать разный корм, размер добычи или способ её поиска, что уменьшает прямую конкуренцию за один ресурс.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времени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организмы активны днём, другие ночью, а третьи — в разные сезоны; такое разделение позволяет использовать одну территорию без постоянного столкновения интересов.
</a:t>
            </a:r>
            <a:endParaRPr lang="en-US" sz="131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вид использует собственный набор ресурсов и условий, сообщество становится более устойчивым, а конкуренция ослабевает и не разрушает биоразнообразие.
</a:t>
            </a:r>
            <a:endParaRPr lang="en-US" sz="13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видов, живущих в одной среде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виды часто избегают прямой конкуренции, потому что по-разному используют пищу, пространство или время активности.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даже в одном-двух признаках ниши помогают видам сосуществовать и делят между ними один биотоп.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экологической ниши в школьной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взаимоотношений организмов в структуре сообщества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видами образуют пищевые цепи и сети, по которым в экосистеме передаются энергия и вещества, связывая все группы организмов в единое целое.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ограничены, виды вынуждены точнее выбирать пищу, место обитания и время активности, что ускоряет их приспособление к разным экологическим ролям.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паразиты и конкуренция не дают отдельным видам чрезмерно увеличивать численность, поэтому сообщество сохраняет относительное равновесие и не становится однообразным.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Мутуализм, разделение ниш и разнообразие связей повышают устойчивость сообщества к изменениям среды, потому что система меньше зависит от одного вида или ресурса.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и ниша удерживают экосистему в равновесии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существует не изолированно, а в сети связей, где экологическая ниша определяет его роль, а межвидовые отношения поддерживают разнообразие, регулируют численность и делают экосистему устойчивее.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2026-06-01T21:41:10Z</dcterms:created>
  <dcterms:modified xsi:type="dcterms:W3CDTF">2026-06-01T21:41:10Z</dcterms:modified>
</cp:coreProperties>
</file>