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F-слова, которые чаще всего путают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F-слов похожи по форме, но отличаются по смыслу.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пишутся похоже, переводятся одинаково и меняют значение в зависимости от контекста. Чтобы выбрать правильное слово, важно замечать часть речи, число существительного и смысл всего предложения.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на F так легко перепутать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становится длиннее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смотрит в окно автобуса и видит, что школа стоит farther away, чем дом друга. Здесь речь идет о реальном расстоянии, которое можно представить на карте. Такое употребление помогает не путать слово с переносным значением.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еще детали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просит further information, потому что тема еще не раскрыта полностью. В этом случае слово не связано с расстоянием, а означает продолжение мысли или дополнительный шаг. Именно такой смысл чаще встречается в учебных текстах.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Farther и further: расстояние и дополнительный смысл
</a:t>
            </a:r>
            <a:endParaRPr lang="en-US" sz="26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071500"/>
            <a:ext cx="4037700" cy="17516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основное значение, пример и частую ошибку для каждого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предложения важнее похожего написания: расстояние чаще требует farther, а продолжение или дополнение — further.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в школьном английском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Farther и further: сравнение в таблице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579775" y="1279475"/>
            <a:ext cx="53736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 для подсчёта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 употребляется со словами, которые можно посчитать поштучно: fewer books, fewer mistakes, fewer students. Если предметов несколько и их можно пересчитать, обычно выбирают именно это слово.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2863175"/>
            <a:ext cx="53736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для массы и абстракции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подходит к неисчисляемым существительным: less water, less time, less sugar. В таких случаях речь идёт не о количестве отдельных предметов, а о веществе, времени или другом общем понятии.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 и less: исчисляемые и неисчисляемые существительные
</a:t>
            </a:r>
            <a:endParaRPr lang="en-US" sz="27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не от перевода слова «меньше», а от того, можно ли пересчитать существительное.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 связано с предметами, less — с веществами и абстрактными понятиями; это главный ориентир для школьных заданий.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fewer/less в английской грамматике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fewer, а когда less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Few, a few, little, a little: оттенок значения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 — немного, но хватает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 тоже связано с исчисляемыми существительными, но смысл мягче и чаще положительный. Такое слово показывает, что предметов немного, однако их достаточно для 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 — мало и недостаточно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 употребляется с исчисляемыми существительными и часто звучит с оттенком нехватки. Обычно это слово подчеркивает, что чего-то явно не хватает для удобства или результата.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little — немного, но 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little тоже относится к неисчисляемым существительным, но звучит нейтрально или обнадёживающе. Это хороший выбор, если немного чего-то всё же хватает для действия.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 — мало и не хватает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 используется с неисчисляемыми существительными, когда речь идёт о дефиците. Оно передаёт мысль, что вещества, времени или денег слишком мало.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few, a few, little или a little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проверки: число существительного, оттенок нехватки и значение «немного, но достаточно».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Наконец-то случилось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last употребляют, когда есть чувство облегчения или долгого ожидания. Фраза At last, the bus arrived подчёркивает эмоцию, а не просто порядок.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несколько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сначала идут обычные события: подготовка, ожидание, попытки решить задачу. Здесь finally помогает показать порядок шагов и связать части текста.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последний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завершается, finally подводит итог цепочке событий. Оно звучит нейтрально и показывает, что это был последний пункт в последовательности.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 и at last: порядок событий и эмоции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 и historical: важное событие или связь с историей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который запомнят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 historic victory или historic day, подчёркивают особую значимость события. Это не просто обычный факт, а момент, который считают важным для людей, города или страны. Такое слово делает сообщение более торжественным.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 факты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Historical museum или historical facts связаны с историей как с наукой и изучением прошлого. Здесь слово описывает предметы, сведения и места, которые относятся к определённому периоду. Оно не означает «очень важный», а только «относящийся к истории».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250" y="1124025"/>
            <a:ext cx="489600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самых частых пар помогает быстрее увидеть разницу в значении и избежать типичных ошибок в учебных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написание и произношение не гарантируют одинаковое употребление: решают смысл, тип существительного и контекст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confusing words in English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на F: быстрый обзор значений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и since: как говорить о времени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 —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показывает точку отсчёта: since Monday, since 2023, since 8 o’clock. В Present Perfect это слово особенно важно, потому что оно связывает действие с конкретным моментом в прошлом и настоящим.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 — 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отвечает на вопрос «как долго?» и указывает на продолжительность действия: for two days, for a week, for three years. Важно помнить, что речь идёт не о начале, а о промежутке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связывает действие с точкой старта, а for — с длительностью. Это помогает правильно строить предложения о событиях, которые начались в прошлом и продолжаются сейчас.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старт — выбирают since; если нужен промежуток — for. Ошибка здесь меняет смысл всей фразы.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грамматике Present Perfect и временным маркерам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и since на временной линии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Former и latter: первый и второй из двух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579775" y="1279475"/>
            <a:ext cx="42381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Former — первый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Former используют, когда нужно назвать первый из двух уже упомянутых объектов, идей или людей. Слово помогает избежать повторов и делает сравнение короче и точнее в учебном тексте.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9775" y="2863175"/>
            <a:ext cx="42381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Latter — второй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Latter обозначает второй из двух вариантов. Эти слова работают только при паре объектов; если вариантов больше, нужны обычные порядковые числительные или словосочетания с first, second, third.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former или latter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количестве объектов и их порядке в сравнении.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Factual и realistic: факты и реалистичность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Realistic — о 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Realistic означает «реалистичный», то есть выполнимый в жизни с учётом времени, ресурсов и условий. Реалистичный план не обязательно фактологический, но он должен быть осуществимым.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Factual — о фактах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Factual описывает то, что основано на проверяемых данных: факты, цифры, события, источники. Такое слово подходит для отчёта, статьи или ответа, где важна точность и опора на информацию.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взаимозаменяемы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подменяют друг друга: factual report проверяют по данным, а realistic plan оценивают по тому, можно ли его действительно выполнить. Разница особенно заметна в школьных текстах и проектах.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количеством и временем: именно там русский перевод выглядит одинаково, а в английском нужно выбрать разные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пары, где один русский вариант соответствует нескольким английским. Значит, особенно важно проверять контекст и грамматику.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классификация типичных школьных ошибок по теме F-words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F-слова чаще всего путают в школьных работах
</a:t>
            </a:r>
            <a:endParaRPr lang="en-US" sz="256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364608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84916"/>
            <a:ext cx="243773" cy="1950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69416"/>
            <a:ext cx="213008" cy="1893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F-слова через готовые сочетания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паре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не отдельное слово, а готовое сочетание: fewer mistakes, less water, further information. Так смысл закрепляется быстрее и надёжнее, чем при простом переводе.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a few friends или at last found показывают, как слово работает в живой речи. Один короткий пример помогает увидеть оттенок значения и типичную ситуацию употребления.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for two weeks, since Monday, finally finished и at last arrived помогают не путать время, длительность и эмоции. Именно такие примеры особенно полезны в упражнениях.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стоит в знакомой фразе, легче проверить, что именно нужно: расстояние, количество или начало действия. Контекст подсказывает правильный выбор почти без перевода.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короткими шагами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повторять по 5–6 устойчивых сочетаний за раз и сразу составлять свои предложения. Короткая регулярная тренировка помогает быстрее подготовиться к тестам и письменным работам.
</a:t>
            </a:r>
            <a:endParaRPr lang="en-US" sz="12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8692"/>
            <a:ext cx="4037700" cy="15972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сопоставить значение, типичную ошибку и короткий пример для самых частых пар слов на букву F.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верный вариант, проверьте контекст, тип существительного и смысл фразы: именно эти признаки чаще всего решают задачу.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учебных правил по F-words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самых путаных F-слов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требуют внимательного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F-слова легко спутать, потому что они похожи на вид, но отличаются смыслом, грамматикой и оттенком. Контекст, тип существительного и время помогают выбрать верный вариант без догадок.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2026-05-31T05:53:52Z</dcterms:created>
  <dcterms:modified xsi:type="dcterms:W3CDTF">2026-05-31T05:53:52Z</dcterms:modified>
</cp:coreProperties>
</file>