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как 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предлоги связывают слова и делают речь точной?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точно выражать место, время, причину и цель, а также строить грамотные фразы. На уроке важно научиться находить предлог, определять падеж и отличать его от приставки.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предлоги в 7 классе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предлог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607" y="2757529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 изменяется по числам, родам и падежам. Его написание и форма остаются постоянными, независимо от того, с каким словом он употребляется.
</a:t>
            </a:r>
            <a:endParaRPr lang="en-US" sz="1506" dirty="0"/>
          </a:p>
        </p:txBody>
      </p:sp>
      <p:sp>
        <p:nvSpPr>
          <p:cNvPr id="10" name="Text 3"/>
          <p:cNvSpPr txBox="1"/>
          <p:nvPr/>
        </p:nvSpPr>
        <p:spPr>
          <a:xfrm>
            <a:off x="322607" y="1659648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 называет предмет, признак или действие. Он служит для связи слов в словосочетании и предложении, поэтому сам не является членом предложения.
</a:t>
            </a:r>
            <a:endParaRPr lang="en-US" sz="1506" dirty="0"/>
          </a:p>
        </p:txBody>
      </p:sp>
      <p:sp>
        <p:nvSpPr>
          <p:cNvPr id="11" name="Text 4"/>
          <p:cNvSpPr txBox="1"/>
          <p:nvPr/>
        </p:nvSpPr>
        <p:spPr>
          <a:xfrm>
            <a:off x="322607" y="3855404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падежом
</a:t>
            </a:r>
            <a:pPr algn="l" indent="0" marL="0">
              <a:lnSpc>
                <a:spcPct val="100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всегда стоит рядом с самостоятельным словом и помогает ему принять нужную падежную форму: в школе, к другу, перед уроком, из-за тумана.
</a:t>
            </a:r>
            <a:endParaRPr lang="en-US" sz="1506" dirty="0"/>
          </a:p>
        </p:txBody>
      </p:sp>
      <p:sp>
        <p:nvSpPr>
          <p:cNvPr id="12" name="Text 5"/>
          <p:cNvSpPr txBox="1"/>
          <p:nvPr/>
        </p:nvSpPr>
        <p:spPr>
          <a:xfrm>
            <a:off x="4146108" y="2757529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в словосочетании
</a:t>
            </a:r>
            <a:pPr algn="l" indent="0" marL="0">
              <a:lnSpc>
                <a:spcPct val="100000"/>
              </a:lnSpc>
              <a:buNone/>
            </a:pPr>
            <a:r>
              <a:rPr lang="en-US" sz="5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употребляются вместе с падежными формами и не используются отдельно. Именно поэтому они показывают отношение между словами, а не называют явление.
</a:t>
            </a:r>
            <a:endParaRPr lang="en-US" sz="1478" dirty="0"/>
          </a:p>
        </p:txBody>
      </p:sp>
      <p:sp>
        <p:nvSpPr>
          <p:cNvPr id="13" name="Text 6"/>
          <p:cNvSpPr txBox="1"/>
          <p:nvPr/>
        </p:nvSpPr>
        <p:spPr>
          <a:xfrm>
            <a:off x="4146108" y="1659648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самостоятельного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по себе предлог не обозначает предмет или действие. Его смысл раскрывается только в сочетании с существительным, местоимением или числительным.
</a:t>
            </a:r>
            <a:endParaRPr lang="en-US" sz="150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предлог помогает определить падеж зависимого слова и выбрать правильную форму.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предлог может употребляться с разными падежами, а значение и форма слова зависят от контекста.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«Предлог как часть речи»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 падежи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предлог связывает слова в словосочетании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23923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предлогу можно точно передать направление, место или исходное положение. Без него выражение становится менее ясным и может звучать неправильно или неполно.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9338" y="106391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слов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показывает, что одно слово зависит от другого. В сочетаниях приехал к бабушке, лежит на столе, ушёл из школы связь становится понятной и грамматически правильной.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37207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конструкция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входит в состав словосочетания и вместе с падежным окончанием образует цельную грамматическую связь. Это помогает предложению звучать связно и естественно.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различаются по тому, какие отношения между словами они выражают в речи и 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чаще встречаются пространственные и временные предлоги, потому что они нужны для описания действий и событий.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школьного курса русского языка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предлогов по значению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514" y="1364608"/>
            <a:ext cx="176725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1364608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0840" y="1374081"/>
            <a:ext cx="243773" cy="21668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295" y="3569416"/>
            <a:ext cx="213008" cy="1893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7751" y="3561139"/>
            <a:ext cx="205896" cy="205896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предлоги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предлоги указывают, где находится предмет или действие: в школе, на стадионе, под мостом. Они помогают точно описывать расположение.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к, в, на, из помогают показать движение к цели или от неё: к лесу, в город, из дома. Это делает маршрут понятным.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через, по, вдоль обозначают путь, по которому движется человек, транспорт или предмет: через реку, по дороге, вдоль берега.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описании маршрута пространственные предлоги связывают точки пути: от школы через парк к библиотеке. Так высказывание становится последовательным и наглядным.
</a:t>
            </a:r>
            <a:endParaRPr lang="en-US" sz="142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отношений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предлоги уточняют, как именно связаны предметы в пространстве: рядом, выше, ниже, внутри. Без них описание места было бы слишком общим.
</a:t>
            </a:r>
            <a:endParaRPr lang="en-US" sz="14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предлоги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предлоги показывают, когда происходит действие: в понедельник, к вечеру, после уроков. Они помогают точно соотнести событие с нужным моментом.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и 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до и с обозначают начало и конец периода: до звонка, с утра. Благодаря им можно указать временные рамки события.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предлоги помогают выстроить порядок действий: сначала, затем, после. В тексте они делают рассказ логичным и понятным для читателя.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расписания, подготовки к урокам и обсуждения планов временные предлоги особенно нужны. Они делают речь точной и удобной для восприятия.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учебных, научных и официальных текстах эти предлоги особенно важны, потому что позволяют чётко объяснять причины и цели без лишних слов.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Причинные предлоги показывают, почему произошло действие или состояние: из-за дождя, благодаря тренировкам, вследствие непогоды. Они помогают назвать источник события.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Целевые предлоги указывают, ради чего совершается действие: для победы, ради здоровья, с целью проверки. Такие формы делают мысль точной и ясной.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Причинные и целевые предлоги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предлог от приставки и похожих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 трём признакам: раздельное написание, возможность вставки слова и связь с падежом.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и непроизводные предлоги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Непроизводные предлоги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простые предлоги, которые не образованы от других частей речи и сразу употребляются как служебные слова: в, на, к, от, с, у. Они самые частотные и легко узнаются в речи.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появляются производные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предлоги возникли из существительных, наречий или деепричастий: вокруг, благодаря, вследствие, в течение, несмотря на. Их происхождение помогает понять, почему они часто состоят из нескольких слов.
</a:t>
            </a:r>
            <a:endParaRPr lang="en-US" sz="1379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предлоги нередко выражают более тонкие отношения между словами: причину, срок, уступку, направление. Поэтому в учебных и книжных текстах они делают высказывание точным и логически ясным.
</a:t>
            </a:r>
            <a:endParaRPr lang="en-US" sz="1399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их распознать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утратило самостоятельное значение и служит только для связи слов, перед нами предлог. Для проверки полезно посмотреть, можно ли убрать его без потери грамматической связи и смысла фразы.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написания зависит от происхождения предлога и его состава.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предлоги чаще пишутся раздельно, а устойчивые сложные формы — слитно или через дефис. Написание нужно запоминать вместе с примером употребления.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норма русского языка; орфографические правила написания предлогов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пишутся предлоги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горы и с другом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спускается с горы, и здесь предлог «с» требует родительного падежа. А в фразе «с другом» тот же предлог уже связывает слово в творительном падеже. На картинке легко сравнить окончания и увидеть разницу в значении.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школу и в школе
</a:t>
            </a:r>
            <a:pPr algn="ctr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один и тот же предлог «в» показан в двух ситуациях. «В школу» обозначает направление и сочетается с винительным падежом, а «в школе» показывает место и требует предложного падежа. Цветные окончания помогают быстро заметить изменение формы.
</a:t>
            </a:r>
            <a:endParaRPr lang="en-US" sz="1334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предлог — разные падежи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предлогов связана с типичными школьными темами: описание действий, мест, маршрутов и рассуждений.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«в», «на» и «по»: они нужны для обозначения места, направления и темы. Остальные предлоги встречаются реже, но тоже важны для точной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 учебным текстам по русскому языку для 7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предлоги в учебных текстах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 предлогами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падеж
</a:t>
            </a:r>
            <a:pPr algn="l" indent="0" marL="0">
              <a:lnSpc>
                <a:spcPct val="100000"/>
              </a:lnSpc>
              <a:buNone/>
            </a:pPr>
            <a:r>
              <a:rPr lang="en-US" sz="5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подсказывает, какую форму должен иметь зависимый существительное или местоимение. Ошибка в падеже, например «благодаря дождя», нарушает норму литературного языка и делает фразу неправильной.
</a:t>
            </a:r>
            <a:endParaRPr lang="en-US" sz="1381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предлога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предлог просто забывают, и предложение становится неточным или неграмотным. Особенно часто это заметно в конструкциях с направлением, где предлог нужен для ясной связи слов.
</a:t>
            </a:r>
            <a:endParaRPr lang="en-US" sz="1591" dirty="0"/>
          </a:p>
        </p:txBody>
      </p:sp>
      <p:sp>
        <p:nvSpPr>
          <p:cNvPr id="10" name="Text 4"/>
          <p:cNvSpPr txBox="1"/>
          <p:nvPr/>
        </p:nvSpPr>
        <p:spPr>
          <a:xfrm>
            <a:off x="417722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искажается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выбранный предлог может изменить не только форму, но и значение высказывания. Поэтому при письме полезно проверять, подходит ли предлог по смыслу и по падежу.
</a:t>
            </a:r>
            <a:endParaRPr lang="en-US" sz="1591" dirty="0"/>
          </a:p>
        </p:txBody>
      </p:sp>
      <p:sp>
        <p:nvSpPr>
          <p:cNvPr id="11" name="Text 5"/>
          <p:cNvSpPr txBox="1"/>
          <p:nvPr/>
        </p:nvSpPr>
        <p:spPr>
          <a:xfrm>
            <a:off x="417722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 приставкой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ошибок возникает, когда приставку принимают за предлог или наоборот. Важно помнить: предлог пишется отдельно, а приставка входит в состав слова и не отделяется.
</a:t>
            </a:r>
            <a:endParaRPr lang="en-US" sz="159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разбора предлога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морфологического разбора предлога в школьной практике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28" y="2077821"/>
            <a:ext cx="218597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7465" y="2077821"/>
            <a:ext cx="191272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003" y="2077821"/>
            <a:ext cx="163948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553" y="2077821"/>
            <a:ext cx="218597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 разных стилях речи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повседневном общении чаще используются короткие и привычные предлоги: в, на, у, с. Они быстро связывают слова и подходят для непринуждённого разговора.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речи нужны предлоги, которые точно показывают связь между явлениями: по, о, к, из. Они помогают ясно формулировать правила, выводы и объяснения.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письменных и научных текстах часто встречаются составные предлоги: в течение, несмотря на, благодаря. Такие формы делают речь более точной и логически выстроенной.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смысл можно выразить по-разному, но стиль зависит от ситуации. Уместный предлог помогает сделать высказывание понятным, аккуратным и соответствующим задаче.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Мини-кейс: описание маршрута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06750" y="1807183"/>
            <a:ext cx="38589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парк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дорога идёт через парк. Предлог указывает на промежуточный участок маршрута и помогает представить движение не только к цели, но и по пути.
</a:t>
            </a:r>
            <a:endParaRPr lang="en-US" sz="1210" dirty="0"/>
          </a:p>
        </p:txBody>
      </p:sp>
      <p:sp>
        <p:nvSpPr>
          <p:cNvPr id="12" name="Text 3"/>
          <p:cNvSpPr txBox="1"/>
          <p:nvPr/>
        </p:nvSpPr>
        <p:spPr>
          <a:xfrm>
            <a:off x="319245" y="989450"/>
            <a:ext cx="38589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от школы
</a:t>
            </a:r>
            <a:pPr algn="l" indent="0" marL="0">
              <a:lnSpc>
                <a:spcPct val="100000"/>
              </a:lnSpc>
              <a:buNone/>
            </a:pPr>
            <a:r>
              <a:rPr lang="en-US" sz="6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начинается от школы, поэтому предлог показывает исходную точку движения. В таком описании сразу понятно, откуда человек отправился и какой путь он выбирает дальше.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2624996"/>
            <a:ext cx="38589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к библиотеке
</a:t>
            </a:r>
            <a:pPr algn="l" indent="0" marL="0">
              <a:lnSpc>
                <a:spcPct val="100000"/>
              </a:lnSpc>
              <a:buNone/>
            </a:pPr>
            <a:r>
              <a:rPr lang="en-US" sz="6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к библиотеке показывает, куда направляется путешественник. Здесь предлог помогает обозначить цель движения и делает описание последовательным и легко понятным.
</a:t>
            </a:r>
            <a:endParaRPr lang="en-US" sz="1051" dirty="0"/>
          </a:p>
        </p:txBody>
      </p:sp>
      <p:sp>
        <p:nvSpPr>
          <p:cNvPr id="14" name="Text 5"/>
          <p:cNvSpPr txBox="1"/>
          <p:nvPr/>
        </p:nvSpPr>
        <p:spPr>
          <a:xfrm>
            <a:off x="306750" y="3442809"/>
            <a:ext cx="38589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и возвращение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герой идёт к остановке, а затем домой. Предлоги помогают выстроить цепочку шагов, поэтому маршрут звучит связно и без лишних пояснений.
</a:t>
            </a:r>
            <a:endParaRPr lang="en-US" sz="1183" dirty="0"/>
          </a:p>
        </p:txBody>
      </p:sp>
      <p:sp>
        <p:nvSpPr>
          <p:cNvPr id="15" name="Text 6"/>
          <p:cNvSpPr txBox="1"/>
          <p:nvPr/>
        </p:nvSpPr>
        <p:spPr>
          <a:xfrm>
            <a:off x="306750" y="4260622"/>
            <a:ext cx="38589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6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удобно отметить школу, парк, библиотеку, остановку и дом. Тогда предлоги становятся видимыми как указатели пути: начало, движение, переход и конечный пункт.
</a:t>
            </a:r>
            <a:endParaRPr lang="en-US" sz="10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запомнить, чем предлог отличается от других частей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 обозначает предмет или действие, а служит для связи слов. Его главные опоры — неизменяемость, падежная зависимость и раздельное написание.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признаки предлога по школьному курсу русского языка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предлога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 — маленькое слово с большой ролью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незаметны, но именно они делают речь точной и связной. Если правильно выбирать предлог, легче передать мысль, избежать ошибок и построить грамотное высказывание.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2026-05-28T09:24:31Z</dcterms:created>
  <dcterms:modified xsi:type="dcterms:W3CDTF">2026-05-28T09:24:31Z</dcterms:modified>
</cp:coreProperties>
</file>