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класс Насекомые
</a:t>
            </a:r>
            <a:endParaRPr lang="en-US" sz="3134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многочисленный класс животных, важный для экосистем и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Насекомые появился около 400 млн лет назад, освоив почти все среды обитания. Исследования насекомых способствовали развитию биологии, сельского хозяйства и медицины.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значение изучения насекомых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Отделы тела: голова, грудь и брюшко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насекомого делится на три части. Голова содержит органы чувств, грудь несёт конечности и крылья, а брюшко отвечает за жизненно важные процессы.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на голове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голове расположены усики, фасеточные глаза и ротовой аппарат. Усики помогают ориентироваться в пространстве и находить пищу.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тела хитином
</a:t>
            </a:r>
            <a:pPr algn="l" indent="0" marL="0">
              <a:lnSpc>
                <a:spcPct val="115000"/>
              </a:lnSpc>
              <a:buNone/>
            </a:pPr>
            <a:r>
              <a:rPr lang="en-US" sz="12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покрыты твёрдым хитиновым покровом. Он предотвращает потерю влаги и защищает от повреждений, обеспечивая выживание в разных условиях.
</a:t>
            </a:r>
            <a:endParaRPr lang="en-US" sz="1192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Типичное строение тела насекомого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8131" y="1576525"/>
            <a:ext cx="4388738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отряды насекомых и количество видов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отряды и их видовое разнообразие представлены в таблице. Количество видов постоянно обновляется учеными.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Жёсткокрылые — самый многочисленный отряд, всего описано около миллиона видов насекомых.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Catalogue of Life, 2022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 разнообразие видов насекомых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энтомологический обзор, 2022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обладают максимальным видовым разнообразием насекомых. На одного человека приходится около 200 миллионов насекомых.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Реальное разнообразие значительно превышает описанное, что подчеркивает важность дальнейших исследований.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Вариации крыльев у насекомых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бабочек — тонкие и чешуйчатые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бабочек украшены чешуйками, придающими цвет и узоры. Они обеспечивают лёгкий и манёвренный полёт, а также защиту от хищников за счёт маскировки.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крыльев мух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Мухи имеют только одну пару функциональных крыльев, вторая пара преобразована в жужжальца. Они помогают сохранять равновесие при полёте.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 и их надкрылья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жуков передние крылья превращены в жёсткие надкрылья, которые защищают задние крылья и тело от повреждений, сохраняя возможность полёта.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передвижения насекомых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и прыжки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по-разному передвигаются: стрекозы и пчёлы летают, а кузнечики преуспевают в прыжках на большие расстояния, использующих мощные задние ноги.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и плавание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жуки и тараканы бегают быстро по земле, а водомерки и жуки-плавунцы умеют плавать по поверхности воды, используя специализированные конечности.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насекомых и их функции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Фасеточные глаза насекомых создают широкий обзор и замечают движение, что помогает им избегать опасности и находить добычу.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Усики выполняют роль обонятельных и тактильных органов, помогая ориентироваться, искать пищу и общаться с другими насекомыми.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225" y="1330683"/>
            <a:ext cx="3007500" cy="29546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распространение насекомых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830350" y="1514575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Насекомые заселяют разнообразные места: от влажных лесов и степей до пустынь и городов. Они адаптируются к различным климатическим условиям и типам почв.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830275" y="3154300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Некоторые виды живут под землёй или под корой деревьев, а другие встречаются даже на ледниках, демонстрируя уникальную приспособленность к экстремальным условиям.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Растительноядные насекомые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Тля и жуки-листоеды питаются различными растениями, нанося вред сельскому хозяйству. Их ротовой аппарат приспособлен для объедания листьев или сосания соков.
</a:t>
            </a:r>
            <a:endParaRPr lang="en-US" sz="1179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среди насекомых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Божьи коровки охотятся на мелких вредителей, таких как тля. Они помогают контролировать численность вредных насекомых естественным образом.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Комары питаются кровью животных и человека, передавая болезни. Их ротовой аппарат колюще-сосущий и адаптирован для пробивания кожи.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насекомых: виды и примеры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49244" y="994175"/>
            <a:ext cx="3619313" cy="3724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8250" y="1368275"/>
            <a:ext cx="4731900" cy="11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насекомых обычно включает четыре основные стадии: яйцо, личинка, куколка и взрослое насекомое (имаго). Каждый этап обеспечивает подготовку к следующей фазе развития.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жизненный цикл насекомых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8250" y="3115475"/>
            <a:ext cx="4731900" cy="11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метаморфозе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два типа метаморфоза: полный и неполный. Например, бабочки проходят четыре стадии, а саранча и тараканы развиваются без стадии куколки, постепенно превращаясь во взрослую особь.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8622556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для защиты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имеют твёрдый хитиновый покров, который защищает их от повреждений и высыхания. Кроме того, некоторые выделяют вещества для отпугивания врагов с помощью специальных желез.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используют маскировку или мимику, подражая другим объектам или опасным видам. Поведенческие защиты включают быстрый бег, прыжки и способность притворяться мёртвыми для обмана хищников.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насекомых в природе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растений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бабочки опыляют более 80% цветковых растений, обеспечивая их размножение. Благодаря этому поддерживается биоразнообразие и урожайность сельскохозяйственных культур.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 животных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служат важным источником питания для птиц, рыб и мелких млекопитающих. Таким образом, они занимают ключевую позицию в пищевых цепях природных сообществ.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органики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Жуки-навозники и мухи участвуют в переработке органических остатков, улучшая плодородие почв. Их деятельность способствует круговороту веществ в экосистемах.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371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Вред, наносимый насекомыми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3537675"/>
            <a:ext cx="4116300" cy="11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Колорадский жук серьёзно повреждает посевы картофеля, снижая урожайность. Саранча способна уничтожать злаковые культуры на сотнях гектаров, поражая аграрные регионы.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676100" y="3537675"/>
            <a:ext cx="4116300" cy="11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Тля переносит вирусные болезни растений, способствуя ухудшению качества овощей и фруктов. Ежегодный экономический ущерб от вредных насекомых достигает десятков миллиардов долларов.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для человека виды насекомых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Комары являются переносчиками серьёзных заболеваний, включая малярию, заражая миллионы людей, особенно в тропиках. Эти болезни несут угрозу здоровью населения.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Осы и пчёлы могут вызывать аллергические реакции, опасные для детей и аллергиков. Также некоторые насекомые выделяют токсины, а укусы приводят к сотням тысяч аллергических случаев ежегодно.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мёда и шёлка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снабжают человека мёдом, а тутовый шелкопряд — ценным шёлком. Эти продукты широко используются в пище и текстильной промышленности.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борьба с вредителями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Божьи коровки уничтожают тлю на огородах, снижая необходимость в химикатах. Трихограмма помогает контролировать вредителей злаков, поддерживая экологическую устойчивость сельского хозяйства.
</a:t>
            </a:r>
            <a:endParaRPr lang="en-US" sz="1065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медицине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панцири некоторых жуков включают в традиционные медицинские рецепты. Их используют для создания лекарств и лечения некоторых заболеваний благодаря биологически активным веществам.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насекомых для человека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225" y="1330683"/>
            <a:ext cx="3007500" cy="29546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насекомых в культуре и мифологии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830350" y="1514575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Древнем Египте скарабей символизировал солнце и возрождение, а в Японии жук-носорог считался знаком силы и удачи, отражая уважение к насекомым.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830275" y="3154300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России божья коровка ассоциируется с хорошими новостями. Образ насекомых часто встречается в фольклоре, баснях и сказках, как в «Стрекозе и Муравье» или баснях Крылова.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сокращения численности насекомых на природу
</a:t>
            </a:r>
            <a:endParaRPr lang="en-US" sz="2567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численности насекомых ведёт к исчезновению опылителей и падению урожайности сельскохозяйственных культур. Это нарушает баланс экосистем и угрожает биологическому разнообразию.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уменьшения численности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— загрязнение окружающей среды, сокращение цветущих лугопастбищ, чрезмерное применение пестицидов и изменения климата, что негативно влияет на выживаемость многих видов.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сохранение разнообразия насекомых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химических средств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использования пестицидов в сельском хозяйстве помогает сохранить полезных насекомых. Это способствует восстановлению естественных популяций и снижению вреда для экосистем.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Отели для насекомых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конструкции для зимовки пчёл и жуков помогают сохранить численность. Это способствует поддержанию стабильных популяций и помогает экологическому просвещению общества.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природных заповедников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зоны и цветущие ландшафты предоставляют насекомым подходящие условия для жизни и размножения. Такие территории поддерживают биоразнообразие на локальном уровне.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7636" y="177425"/>
            <a:ext cx="4262978" cy="496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8375" y="177425"/>
            <a:ext cx="4343100" cy="23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и охрана насекомых для будущего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200525" y="3648500"/>
            <a:ext cx="4266000" cy="132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играют ключевую роль в поддержании экосистем и сельского хозяйства. Их сохранение необходимо для устойчивого развития природы и благополучия будущих поколений.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2026-05-09T12:49:50Z</dcterms:created>
  <dcterms:modified xsi:type="dcterms:W3CDTF">2026-05-09T12:49:50Z</dcterms:modified>
</cp:coreProperties>
</file>