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576" y="0"/>
            <a:ext cx="44134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синтаксиса: как строится яркая речь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делает речь точной, эмоциональной и запоминающейся.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5291" y="1260650"/>
            <a:ext cx="3654281" cy="32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могут звучать по-разному: короткая фраза обостряет смысл, а развернутая — поясняет и успокаивает. Синтаксические средства помогают выделить главное, передать чувства и сделать текст живым.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синтаксис меняет звучание речи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выразительные средства синтаксиса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7150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меняет привычное расположение слов и помогает выделить важную мысль. Смысл остаётся тем же, но интонация становится заметнее, а фраза звучит выразительнее и необычнее.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887150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и 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члены, повтор и парцелляция делают речь ритмичной и динамичной. Они помогают передать количество деталей, усилить чувство напряжения или подчеркнуть важную мысль.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36636" y="1684863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и вводные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делают высказывание личным и адресным, а вводные слова показывают отношение говорящего к сообщению: уверенность, сомнение, оценку или порядок рассуждения.
</a:t>
            </a:r>
            <a:endParaRPr lang="en-US" sz="1154" dirty="0"/>
          </a:p>
        </p:txBody>
      </p:sp>
      <p:sp>
        <p:nvSpPr>
          <p:cNvPr id="13" name="Text 5"/>
          <p:cNvSpPr txBox="1"/>
          <p:nvPr/>
        </p:nvSpPr>
        <p:spPr>
          <a:xfrm>
            <a:off x="3751474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вопросы, восклицания, неполные и бессоюзные предложения особенно зависят от интонации. Они передают эмоции, создают паузы и делают текст более живым.
</a:t>
            </a:r>
            <a:endParaRPr lang="en-US" sz="1148" dirty="0"/>
          </a:p>
        </p:txBody>
      </p:sp>
      <p:sp>
        <p:nvSpPr>
          <p:cNvPr id="14" name="Text 6"/>
          <p:cNvSpPr txBox="1"/>
          <p:nvPr/>
        </p:nvSpPr>
        <p:spPr>
          <a:xfrm>
            <a:off x="6549024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средства не только украшают речь, но и помогают точнее выражать смысл, настроение и авторское отношение к событию или герою.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745789"/>
            <a:ext cx="4063200" cy="19778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синтаксические приёмы влияют на смысл и интонацию предложения.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усиливает нужную часть высказывания: предмет, чувство, оценку или адресата. Поэтому синтаксис влияет не только на смысл, но и на тон речи.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и его выразительная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347" y="907575"/>
            <a:ext cx="3898205" cy="3848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Инверсия: необычный порядок слов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 — это намеренное изменение привычного порядка слов. Автор или говорящий переносит на первое место то, что хочет особенно выделить, и тем самым меняет акцент во фразе.
</a:t>
            </a:r>
            <a:endParaRPr lang="en-US" sz="1202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предложение звучит нейтрально, а инверсия делает его более заметным. Например, «Светлый день настал» и «В лесу тихо было» звучат выразительнее, чем обычный порядок слов.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помогает подчеркнуть главное слово, создать поэтическую интонацию и сделать речь более запоминающейся. Её часто используют в художественных текстах и заголовках.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фрагмент художественного текста; данные для учебной диаграммы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 условном фрагменте художественного текста и показывает распределение выразительных приёмов.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перечисление, повтор и интонационно сильные конструкции. Значит, именно они лучше всего помогают создавать образность и эмоциональный ритм.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встречаются чаще в школьных текстах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называют несколько предметов, признаков или действий, которые относятся к одному слову. Они отвечают на один и тот же вопрос и делают описание более полным.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однородных слов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помогает создать более наглядное представление о событии или предмете. Фраза звучит насыщеннее, если автор показывает сразу несколько деталей, а не одну.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картина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знаки препинания задают плавность или напряжение перечисления. От них зависит, будет ли перечисление спокойным, быстрым или торжественным.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союзов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«Листья желтели, падали, кружились» и «На уроке нужны тетрадь, учебник, ручка» — типичные примеры, где однородные члены делают фразу ясной и выразительной.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члены: перечисление признаков и действий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Обращение: личная интонация и живой разговор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5902" y="1482722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кому обращаются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 кому направлена речь. Оно помогает сразу понять адресата высказывания и делает фразу более понятной, живой и личной.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260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обращение обычно выделяется запятыми: «Друзья, начнём работу», «Мама, я уже дома». Это помогает правильно передать паузу и интонацию.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331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обращения передают просьбу, радость, тревогу, восхищение или упрёк. В диалоге они делают речь естественной и похожей на обычный разговор.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выразительное средство в предложении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синтаксической выразительности в тексте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слова: отношение говорящего к сообщению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«конечно», «вероятно», «по-моему» передают разные степени уверенности. Благодаря им читатель сразу видит, считает ли говорящий факт точным или только предполагает его.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и сомнение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не являются членами предложения, но помогают понять, как говорящий относится к сообщению. Они добавляют точность и показывают, насколько уверен автор.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часть предложения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могут указывать на ход рассуждения: «во-первых», «во-вторых», «наконец». Так текст становится логичнее, а переходы между мыслями — понятнее.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мыслей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вводные слова обычно выделяются запятыми. Это помогает отделить отношение говорящего от самого факта и правильно передать интонацию фразы.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набор предложений для учебного анализа; данные приведены в задании.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 они помогают управлять темпом, паузами и силой голоса, поэтому смысл становится особенно заметным.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средства, связанные с вопросом, восклицанием и паузой: именно они сильнее всего влияют на интонацию.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Интонационные средства в речи и 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574092"/>
            <a:ext cx="4063200" cy="2342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русскому языку; составлено по заданию.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изменение построения предложения усиливает смысл, эмоцию и интонацию.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смысл можно передать спокойнее или ярче: выразительный вариант точнее передаёт чувство и отношение говорящего.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фраза и выразительный вариант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736" y="887000"/>
            <a:ext cx="2728727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36" y="861375"/>
            <a:ext cx="2728727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учитель читает строчку и останавливается: «Кто же не любит весну?». Ответ не нужен, потому что сам вопрос уже выражает радость и общее согласие. Такая фраза заставляет слушателя мысленно откликнуться.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без ответа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Вдруг за окном распахивается небо, и кто-то произносит: «Как красиво!». Короткая реплика сразу передаёт восторг. Восклицательный знак помогает услышать сильную эмоцию даже без дополнительных слов.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 в момент удивления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такие конструкции делают речь живой и естественной. Реплика «Вот это да!» звучит гораздо ярче, чем спокойное сообщение, а риторический вопрос помогает не спрашивать, а подчёркивать чувство или оценку.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 диалоге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 и восклицания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показать сильное волнение, тревогу или радость. Когда слово звучит дважды, оно будто становится громче и заметнее, а мысль — эмоциональнее и убедительнее.
</a:t>
            </a:r>
            <a:endParaRPr lang="en-US" sz="1364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ритма
</a:t>
            </a:r>
            <a:pPr algn="l" indent="0" marL="0">
              <a:lnSpc>
                <a:spcPct val="115000"/>
              </a:lnSpc>
              <a:buNone/>
            </a:pPr>
            <a:r>
              <a:rPr lang="en-US" sz="5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или конструкции задают фразе особый ритм. Благодаря этому речь легче читать вслух, а важная мысль лучше запоминается и выделяется на фоне остального текста.
</a:t>
            </a:r>
            <a:endParaRPr lang="en-US" sz="1351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часто выражает нетерпение, просьбу или настойчивость: «Скорей, скорей домой». Он показывает, что говорящий не просто сообщает факт, а очень хочет повлиять на слушателя.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 средство усиления мысли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нейтральную фразу сделать выразительнее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преобразования фразы в более точную и эмоциональную форму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набор предложений для учебного анализа; данные приведены в задании.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знак может менять темп чтения: пауза, резкий подъём голоса или недосказанность ощущаются сразу.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тире и восклицательный знак: именно они чаще всего помогают передать паузу, напряжение и эмоциональный всплеск.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и их выразительная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предложения и парцелляция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90425" y="1190675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ход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предложения связывают части без союзов, поэтому речь звучит короче и стремительнее. Такой приём хорошо подходит для описания резкой смены событий и напряжённого момента.
</a:t>
            </a:r>
            <a:endParaRPr lang="en-US" sz="1317" dirty="0"/>
          </a:p>
        </p:txBody>
      </p:sp>
      <p:sp>
        <p:nvSpPr>
          <p:cNvPr id="11" name="Text 3"/>
          <p:cNvSpPr txBox="1"/>
          <p:nvPr/>
        </p:nvSpPr>
        <p:spPr>
          <a:xfrm>
            <a:off x="690425" y="240225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Парцелляция делит одну мысль на отдельные фрагменты. Из-за этого нужное слово или деталь получают особое внимание, а интонация становится чётче и заметнее для читателя.
</a:t>
            </a:r>
            <a:endParaRPr lang="en-US" sz="1381" dirty="0"/>
          </a:p>
        </p:txBody>
      </p:sp>
      <p:sp>
        <p:nvSpPr>
          <p:cNvPr id="12" name="Text 4"/>
          <p:cNvSpPr txBox="1"/>
          <p:nvPr/>
        </p:nvSpPr>
        <p:spPr>
          <a:xfrm>
            <a:off x="690425" y="361382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приёма часто встречаются в художественной прозе. Они помогают передать движение, паузу, внезапность и делают фразу более выразительной без лишних слов.
</a:t>
            </a:r>
            <a:endParaRPr lang="en-US" sz="14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
</a:t>
            </a:r>
            <a:pPr algn="l" indent="0" marL="0">
              <a:lnSpc>
                <a:spcPct val="130039"/>
              </a:lnSpc>
              <a:buNone/>
            </a:pPr>
            <a:r>
              <a:rPr lang="en-US" sz="5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конструкции помогают показать характер героя, его речь и настроение. Интонация и порядок слов делают образ живым и понятным.
</a:t>
            </a:r>
            <a:endParaRPr lang="en-US" sz="1114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задаёт ритм, музыкальность и эмоциональный тон. Повторы, паузы и восклицания особенно заметны на слух.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текст
</a:t>
            </a:r>
            <a:pPr algn="l" indent="0" marL="0">
              <a:lnSpc>
                <a:spcPct val="130039"/>
              </a:lnSpc>
              <a:buNone/>
            </a:pPr>
            <a:r>
              <a:rPr lang="en-US" sz="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выразительные средства усиливают убедительность, выделяют главную мысль и помогают автору говорить ярко, но понятно.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приём — разные чувства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конструкция может звучать как радость, тревога или торжество. Всё зависит от контекста и интонации.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синтаксические средства работают в разных текстах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563542"/>
            <a:ext cx="4063200" cy="2342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видно, что синтаксический приём можно определить по построению фразы, интонации и знакам препинания.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определяется не только по словам, но и по интонации: она подсказывает, что именно хотел подчеркнуть говорящий.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русскому языку; составлено по заданию.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средство и его признак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синтаксиса помогают не просто сообщать факты, а передавать чувства, ритм и смысловые акценты. Умение замечать их делает чтение внимательнее, а собственную речь — точнее и ярче.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синтаксис делает речь живой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2026-05-29T08:17:59Z</dcterms:created>
  <dcterms:modified xsi:type="dcterms:W3CDTF">2026-05-29T08:17:59Z</dcterms:modified>
</cp:coreProperties>
</file>