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(Черепные): ключевые особенности и темы урока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это животные с позвоночником и черепом, важные для экосистемы.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позвоночных: от первых открытий до современной науки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появились около 525 млн лет назад. Исследования Линнея и Кювье заложили основы классификации и понимания эволюции этой группы.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признаки позвоночных: строение и функции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позвоночных имеется череп, который надёжно защищает головной мозг от повреждений. Это важный признак, отличающий их от других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черепа как основа защиты мозга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хорошо развитые органы зрения, слуха и другие чувства. Почти все обладают челюстями или схожими структурами для питания.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органы чувств и челюсти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служит опорой тела и защищает спинной мозг. Внутренний скелет обеспечивает гибкость и движение, позволяя животным эффективно передвигаться.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внутренний скелет и позвоночник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Позвоночник: строение и функции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позвонков, образующих гибкий и прочный столб, поддерживающий тело каждого позвоночного.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защиту спинного мозга, важного для передачи сигналов и управления движениями.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позвоночника позволяет животным двигаться эффективно и адаптироваться к разным условиям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позвоночника у млекопитающих сложнее, с сегментами: шейным, грудным, поясничным и другими.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957" y="1145300"/>
            <a:ext cx="3666185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позвоночных
</a:t>
            </a:r>
            <a:endParaRPr lang="en-US" sz="2831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позвоночных с их примерами, средой обитания и отличительными чертами.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освоили разнообразные экологические ниши, адаптируясь к разным условиям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энциклопедия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скелета позвоночных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включает позвоночник и череп, формирующие центральную опору тела и защиту нервной системы. Эти элементы обеспечивают структурную целостность.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отдел включает конечности и поясные кости. У рыб они представлены плавниками, у птиц — крыльями, у млекопитающих — лапами и другими конечностями с разной функцией.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позвоночных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жизни появились бесчелюстные рыбы с простым строением, заложившие основу позвоночных.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бесчелюстных рыб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дали начало птицам и млекопитающим, основав новые линии позвоночных с уникальными характеристиками.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рептилий и потомков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освоили сушу, развив дыхание лёгкими и адаптации к наземной жизни.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сушу древних амфибий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Челюстные рыбы получили новые возможности питания и защиты, что ускорило их разнообразие.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челюстных рыб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органов у позвоночных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обмена кислородом с водой. Жабры имеют тонкие пластинки с кровеносными сосудами, что обеспечивает быстрый газообмен.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рыб: эффективное дыхание в воде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Рептилии, птицы и млекопитающие дышат лёгкими. Птицы обладают воздушными мешками — уникальной системой, улучшающей газообмен при полёте.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 наземных позвоночных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личиночной стадии амфибии дышат жабрами, а у взрослых появляется возможность дышать кожей и лёгкими, адаптируясь к воде и суше.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смешанные способы дыхания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позвоночных: сравнение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имеется двухкамерное сердце с одним кругом кровообращения, насыщение крови кислородом происходит в жабрах.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и млекопитающих четырёхкамерное сердце, обеспечивающее эффективное разделение крови и высокий уровень метаболизма.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и рептилии имеют трёхкамерное сердце, что затрудняет полное разделение кислородной и венозной крови.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позвоночных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составляют наибольшее количество видов, в то время как млекопитающие имеют меньшее видовое разнообразие.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рыб объясняется их давним происхождением и адаптацией к водной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позвоночных: уникальные особенности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обладают острым зрением и развитым слухом, что помогает им ориентироваться и охотиться. Например, совы ловят добычу в темноте благодаря особому строению уха и глаз.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 у птиц и млекопитающих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позвоночные, например дельфины и летучие мыши, используют эхолокацию — звуковые сигналы и их отражения для ориентирования и поиска пищи в темноте или мутной воде.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у дельфинов и летучих мышей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воспринимают колебания воды благодаря боковой линии — чувствительному органу на коже. Это помогает им избегать опасностей и ориентироваться в пространстве даже при плохой видимости.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у рыб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позвоночных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амфибии обычно откладывают множество мелких яиц в воду, где оплодотворение часто происходит снаружи, что увеличивает шансы на выживание потомства.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 птицы откладывают яйца с твёрдой скорлупой, обеспечивающей защиту развивающемуся зародышу, при этом оплодотворение происходит внутри тела.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характеризуются живорождением — детёныши развиваются внутри матери, что повышает их выживаемость после рождения.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Молодняк млекопитающих вскармливается молоком матери, что обеспечивает необходимое питание в первые жизненные дни и способствует развитию иммунитета.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59998"/>
            <a:ext cx="4335300" cy="149630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классов позвоночных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и максимальные значения продолжительности жизни у разных групп позвоночных отражают их биологические особенности и адаптации.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самым широким диапазоном продолжительности жизни, включая рекордсменов по долголетию.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зоологические публикации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позвоночных к разным средам обитания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рыб различаются по форме, что позволяет им эффективно двигаться в разных водных условиях — от быстрого плавания до манёвров в воде.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амфибий перепонки между пальцами облегчают плавание и пересечение влажных участков на суше, сочетая водный и наземный образ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 черепах служат мощной защитой от хищников, позволяя этим рептилиям выживать в разнообразных экосистемах.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птиц предназначены для полёта, обеспечивая быстрые перемещения, а густой мех млекопитающих оберегает от холода в суровых климатах.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позвоночных в экосистемах и для человека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влияют на численность многих видов, поддерживая баланс в природных сообществах. Хищники контролируют популяции добычи, предотвращая перенаселение и истощение ресурсов.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организмов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позвоночные служат источником пищи, лекарственных средств, а также участвуют в сельском хозяйстве и опылении растений, что имеет важное значение для экономики и здоровья людей.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человеком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пищевые цепочки позвоночные участвуют в обмене веществ и энергии, способствуя разложению органики и поддержанию здоровья экосистем.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круговорот веществ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основных групп позвоночных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основные порядки классов позвоночных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разнообразию позвоночных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 обитания из-за вырубки лесов, загрязнения и урбанизации существенно сокращает численность многих видов позвоночных.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распространение заболеваний приводят к уменьшению биоразнообразия, особенно остро пострадали амфибии из-за патогенов и потери водных сред.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 вызывают резкое снижение популяций, в том числе исчезновение таких видов, как западный чёрный носорог.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уникальных позвоночных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Акула-гренландка может жить свыше 200 лет, что делает её одним из самых долгоживущих позвоночных. Она медленно растёт и обитает в холодных северных морях.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Долгожитель океана — акула-гренландка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Лягушка-помидор отличается насыщенной красной окраской и необычным поведением, что помогает ей отпугивать врагов и привлекать партнёров.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лягушка-помидор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самая маленькая птица с массой около 2 грамм. Благодаря уникальной структуре крыльев она способна зависать в воздухе и совершать быстрые манёвры.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Миниатюрный колибри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 — крупнейшее сухопутное животное, достигает массы до 6 тонн. Его сила и социальное поведение важны для экосистемы саванн.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африканской саванны — слон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изучения позвоночных: технологии и исследования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методы позволяют выявлять новые виды позвоночных и выявлять эволюционные связи между ними.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биомедицине позвоночные служат моделями для изучения болезней, разработки лекарств и новых терапевтических подходов.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спутниковых меток и анализа ДНК помогает отслеживать миграции и оценивать численность диких популяций в реальном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значение и перспективы их изучения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ключевая группа животных с разнообразным строением и важной ролью в природе. Их изучение помогает сохранить биоразнообразие и обеспечит научный прогресс в будущем.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2026-05-08T20:59:23Z</dcterms:created>
  <dcterms:modified xsi:type="dcterms:W3CDTF">2026-05-08T20:59:23Z</dcterms:modified>
</cp:coreProperties>
</file>