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и значение эволюционного учения Ч. Дарвина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Дарвинская теория раскрывает происхождение и развитие жизни через естественный отбор.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XVII–XVIII веках господствовала концепция неизменных видов. Научные открытия и экспедиции подготовили почву для новых взглядов на разнообразие жизни и её развитие.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идеи эволюции в историческом контексте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получил медицинское и богословское образование в Кембридже, где познакомился с современными теориями природы и подготовился к научной деятельности.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становление ученого
</a:t>
            </a:r>
            <a:endParaRPr lang="en-US" sz="1171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1831 по 1836 год Дарвин исследовал флору и фауну в разных частях света, собрав уникальные образцы и сделав систематические наблюдения.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путешествие на «Бигле»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Собранный материал и изучение разнообразия организмов стали основой для создания теории естественного отбора и изменчивости видов.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эволюционной теории
</a:t>
            </a:r>
            <a:endParaRPr lang="en-US" sz="114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Чарльза Дарвина: этапы и открытия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Считалось, что все виды были созданы богом в окончательной неизменной форме и оставались такими в течение времени.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Линней разработал систему классификации, исходя из стабильности признаков и отсутствия изменений в родах.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Отмеченные различия воспринимались как ошибки или временные отклонения, не свидетельствующие об эволюции.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о неизменности видов до Дарвина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Мальтус выявил роль ограничений ресурсов и конкуренции для численности организмов.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предложил наследование приобретённых признаков, что стало первым толчком к эволюционной мысли.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идеи сформировали основу для понимания естественного отбора как механизма эволюции.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Лайель доказывал, что изменения в природе происходят постепенно, а не катастрофически.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предшественников в взгляды Дарвина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разнообразие видов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Исследуя Галапагосские острова, Дарвин заметил существенные различия между близкородственными видами птиц, что указывало на их адаптацию к различным условиям.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биологических образцов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Будучи внимательным наблюдателем, Дарвин собрал большое количество растений, животных и ископаемых, что позволило впоследствии провести сравнительный анализ.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наблюдений в теории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закономерностями распределения видов поддержали идею постепенных изменений под воздействием среды.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 путешествии на «Бигле»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способность организмов проявлять разнообразие признаков в рамках одного вида под воздействием наследственности и среды.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изменчивость возникает между особями и влияет на их приспособляемость к условиям.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Групповая изменчивость отражает отличия между популяциями, что способствует эволюционным преобразованиям.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понятия изменчивости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особей с выгодными признаками, повышающими шансы на выживание и размножение в конкретных условиях.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выживания наиболее приспособленных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загрязнённых районов изменилась окраска берёзовой пяденицы, что повысило её маскировку и выживаемость.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индустриального меланизма
</a:t>
            </a:r>
            <a:endParaRPr lang="en-US" sz="1159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выработали резистентность к медицинским препаратам вследствие естественного отбора среди мутировавших особей.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Антибиотикоустойчивость у бактерий
</a:t>
            </a:r>
            <a:endParaRPr lang="en-US" sz="1151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отбор: механизмы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3028" y="1263800"/>
            <a:ext cx="3221295" cy="294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три типа изменчивости с их характеристиками и примерами в природе.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изменчивости служит сырьём для эволюционного процесса.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биологической литературы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видовой изменчивости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борьба выражается в конкуренции за ресурсы между разными видами, например, хищники и их добыча.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борьба заключается в соперничестве особей одного вида за территорию, партнёров или пищу.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борьба — адаптация организма к конкретным условиям среды и борьба с болезнями.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служат паразитизм у растений и животных, а также контроль популяций с помощью хищников.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борьбы за существование и их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Реликтовые виды и географическое разделение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материках встречаются уникальные виды, сохранившиеся с давних эпох. Примером служат сумчатые Австралии, отличающиеся от плацентарных млекопитающих Европы и Америки, что отражает долгую изоляцию и независимое развитие.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вьюрки — адаптация к пище
</a:t>
            </a:r>
            <a:endParaRPr lang="en-US" sz="1356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островах Галапагос было выявлено разнообразие форм вьюрков, каждая из которых специализировалась на конкретном типе пищи. Эти отличается по форме клюва и поведению, показывая влияние среды на эволюцию.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животных к климатическим зонам
</a:t>
            </a:r>
            <a:endParaRPr lang="en-US" sz="1356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обитающие в различных климатах, имеют приспособления для выживания: от меха и жировых запасов в холоде до особенностей терморегуляции в пустынях. Это демонстрирует зависимость изменений от условий среды.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и экологические доказательства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биологических исследований, 2022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 у разных классов позвоночных показывает сходные стадии и структуры, подтверждая единое происхождение.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гомологии органов подчеркивает общие эволюционные корни позвоночных животных.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анатомия и эмбриология: доказательства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направлен человеком на закрепление полезных признаков, например, создание пород собак или сортов растений с желаемыми качествами.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изменяют генетический состав популяций, но естественный отбор действует медленнее и случайнее, в то время как искусственный — целенаправленно и быстро.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проявляется через влияние среды, отбирая особей с адаптивными признаками для выживания и размножения в природных условиях.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искусственный и естественный: различия и сходства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религиозные деятели отвергали идею общего происхождения видов, считая её противоречащей писаниям. Это вызвало громкие споры и протесты в XIX веке.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со стороны религии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научных журналах и собрания часто обсуждали теорию Дарвина, что способствовало развитию биологии. Одни учёные поддерживали, другие критиковали её, укрепляя теоретическую базу.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дискуссии и обмен мнениями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идеи Дарвина вошли в образовательные программы, что способствовало распространению нового мировоззрения и развитию эволюционной науки в обществе.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культурных изменений
</a:t>
            </a:r>
            <a:endParaRPr lang="en-US" sz="1254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научного и общественного сообщества на теорию Дарвина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1900-е — Возрождение генетики
</a:t>
            </a:r>
            <a:pPr algn="l" indent="0" marL="0">
              <a:lnSpc>
                <a:spcPct val="130039"/>
              </a:lnSpc>
              <a:buNone/>
            </a:pPr>
            <a:r>
              <a:rPr lang="en-US" sz="58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менделевской генетики дало основу для понимания наследственности, что сблизило эволюцию и генетику.
</a:t>
            </a:r>
            <a:endParaRPr lang="en-US" sz="1170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 — Работа Томаса Моргана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Моргана выявили роль хромосом как носителей генетической информации, значительно расширив понимание наследственных механизмов.
</a:t>
            </a:r>
            <a:endParaRPr lang="en-US" sz="1061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1930-40-е — Создание синтетической теории эволюции
</a:t>
            </a:r>
            <a:pPr algn="l" indent="0" marL="0">
              <a:lnSpc>
                <a:spcPct val="130039"/>
              </a:lnSpc>
              <a:buNone/>
            </a:pPr>
            <a:r>
              <a:rPr lang="en-US" sz="5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дарвинизма, генетики и экологии дало единый взгляд на эволюцию как процесс изменения генетического состава популяций.
</a:t>
            </a:r>
            <a:endParaRPr lang="en-US" sz="1055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1940-е — Учение Н. И. Вавилова
</a:t>
            </a:r>
            <a:pPr algn="l" indent="0" marL="0">
              <a:lnSpc>
                <a:spcPct val="130039"/>
              </a:lnSpc>
              <a:buNone/>
            </a:pPr>
            <a:r>
              <a:rPr lang="en-US" sz="4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центров происхождения культурных растений и изучение генетического разнообразия способствовало применению эволюционной теории в сельском хозяйстве.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эволюционной теории после Дарвина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редко, но обеспечивают генетическое разнообразие, необходимое для эволюционных процессов.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редкость, мутации обеспечивают материал для естественного отбора и формируют новые адаптации.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эволюции: статистика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25" y="915518"/>
            <a:ext cx="2786100" cy="20161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525" y="915518"/>
            <a:ext cx="2786100" cy="201611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4125" y="915518"/>
            <a:ext cx="2786100" cy="201611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06437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сходство человека и шимпанзе
</a:t>
            </a:r>
            <a:endParaRPr lang="en-US" sz="1356" dirty="0"/>
          </a:p>
        </p:txBody>
      </p:sp>
      <p:sp>
        <p:nvSpPr>
          <p:cNvPr id="12" name="Text 2"/>
          <p:cNvSpPr txBox="1"/>
          <p:nvPr/>
        </p:nvSpPr>
        <p:spPr>
          <a:xfrm>
            <a:off x="506437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секвенирования ДНК показали более 98% совпадения последовательностей между человеком и шимпанзе, подтверждая их близкое эволюционное родство.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312660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эволюция вирусов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3312660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значительная скорость появления новых штаммов вирусов, что демонстрирует динамичность эволюционных изменений на молекулярном уровне.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18885" y="3103485"/>
            <a:ext cx="25416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геномов разнообразных видов
</a:t>
            </a:r>
            <a:endParaRPr lang="en-US" sz="1356" dirty="0"/>
          </a:p>
        </p:txBody>
      </p:sp>
      <p:sp>
        <p:nvSpPr>
          <p:cNvPr id="16" name="Text 6"/>
          <p:cNvSpPr txBox="1"/>
          <p:nvPr/>
        </p:nvSpPr>
        <p:spPr>
          <a:xfrm>
            <a:off x="6118885" y="3493519"/>
            <a:ext cx="25416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геномов различных организмов помогает проследить эволюционные связи и понять механизмы видообразования.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доказательства эволюционных процессов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Сальтационисты предложили модель скачков в эволюции, что объясняет появление новых видов внезапно, однако доказательства ограничены.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Неоламаркисты настаивали на наследовании приобретённых признаков, что впоследствии было опровергнуто генетическими исследованиями.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креационизм отвергает научные основания эволюции, но научное сообщество опирается на доказательства и методологию.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прерывистого равновесия подчёркивает роль периодов быстрой эволюции с длительными стадиями стабильности.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альтернативные гипотезы эволюции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мутаций и адаптации микроорганизмов позволяет разрабатывать новые методы лечения и бороться с устойчивыми штаммами болезней.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патогенез заболеваний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принципов эволюции способствует созданию трансгенных организмов и улучшению сельскохозяйственных культур с полезными признаками.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 селекция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подход обосновывает необходимость сохранения биоразнообразия и формирует этические концепции взаимодействия человека с природой.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биоэтика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эволюционного учения для современной науки и общества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Эволюции Дарвина лежит в основе биологических наук, открывая новые горизонты в медицине и экологии. Будущие исследования углубят знания о биологических процессах и их применении.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дарвиновская эволюция и её современное значение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2026-05-10T02:01:54Z</dcterms:created>
  <dcterms:modified xsi:type="dcterms:W3CDTF">2026-05-10T02:01:54Z</dcterms:modified>
</cp:coreProperties>
</file>