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1452" y="0"/>
            <a:ext cx="466129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8325" y="4328725"/>
            <a:ext cx="3791700" cy="308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68325" y="3005050"/>
            <a:ext cx="3791700" cy="11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описывать небо точно, красиво и по-русски.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68325" y="502425"/>
            <a:ext cx="3791700" cy="2302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Наблюдаем за облаками: слова, признаки и маленькие тексты
</a:t>
            </a:r>
            <a:endParaRPr lang="en-US" sz="362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80943" y="0"/>
            <a:ext cx="486221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4081200" cy="11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Облака как материал для урока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704700" y="2408125"/>
            <a:ext cx="3962700" cy="19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легко увидеть каждый день, а значит — сразу подобрать слова-названия, признаки и действия. На облаках удобно тренировать различение существительных, прилагательных и глаголов, а ещё составлять короткие, понятные предложения.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9200" y="1973040"/>
            <a:ext cx="387900" cy="3103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68625" y="1934250"/>
            <a:ext cx="387900" cy="3879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769200" y="2506500"/>
            <a:ext cx="3417300" cy="10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описаниях пригодятся слова облако, небо, ветер, дождь, снег, туман и солнце. Они помогают назвать то, что видно вокруг, и сделать рассказ точным, а не просто «про небо вообще».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1258350" y="1864950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о небе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4968625" y="2506500"/>
            <a:ext cx="3417300" cy="10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слово выполняет свою работу: облако называет предмет, а белое, серое, высокое — его признак. Так речь становится ясной, а предложение — аккуратным и выразительным.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457800" y="1864950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в предложении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362400" y="326250"/>
            <a:ext cx="8451300" cy="9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Словарные слова и точные названия
</a:t>
            </a:r>
            <a:endParaRPr lang="en-US" sz="3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39" y="-100"/>
            <a:ext cx="490742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10000" y="333375"/>
            <a:ext cx="4255500" cy="98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бывают облака: слова-признаки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5091375" y="2089700"/>
            <a:ext cx="3731400" cy="8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Облака можно описать по цвету, форме, размеру и даже по ощущению: пушистые, тонкие, плотные, воздушные, серые, белоснежные. Одно слово сразу рисует в уме нужную картину.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091375" y="3457699"/>
            <a:ext cx="3731400" cy="8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облако кажется лёгким и белым, а иногда — низким и тёмным. Такие прилагательные помогают увидеть разницу без длинного объяснения и делают описание живым.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0250" y="2780858"/>
            <a:ext cx="4270500" cy="24897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60750" y="2780858"/>
            <a:ext cx="4270500" cy="248973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93525" y="1257000"/>
            <a:ext cx="36309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Облако как пушистая вата
</a:t>
            </a:r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в небе плывёт белое облако, и оно кажется мягким, как свежая вата. Такое сравнение помогает увидеть форму и настроение неба. Сразу хочется поднять голову повыше и посмотреть ещё раз.
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4834525" y="1257000"/>
            <a:ext cx="36309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 как серый платок
</a:t>
            </a:r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дождём небо часто становится тяжёлым и спокойным, будто его накрыли серым платком. Облака собираются плотнее и закрывают солнце. Сравнение делает картину ясной и немного загадочной.
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56350" y="326250"/>
            <a:ext cx="76461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Сравнения в описании облаков
</a:t>
            </a:r>
            <a:endParaRPr lang="en-US" sz="3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2775" y="1103609"/>
            <a:ext cx="8512800" cy="246073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2400" y="326250"/>
            <a:ext cx="76149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и предложение о небе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917300" y="3431787"/>
            <a:ext cx="34956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Из слов про небо можно составить простое предложение: «По небу плывут облака». В нём есть смысл, действие и понятная картинка для читателя.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408025" y="4718050"/>
            <a:ext cx="5892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4912425" y="3431787"/>
            <a:ext cx="34956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Ещё пример: «Сегодня небо голубое и чистое». Такие короткие фразы помогают учиться читать, писать и находить главные слова в сообщении.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200" y="1201150"/>
            <a:ext cx="221100" cy="22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5200" y="2179585"/>
            <a:ext cx="221100" cy="1768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05200" y="3097750"/>
            <a:ext cx="221100" cy="221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16787" y="4043500"/>
            <a:ext cx="197925" cy="2262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362400" y="326250"/>
            <a:ext cx="8410200" cy="4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Слова-действия, которые подходят к облакам
</a:t>
            </a:r>
            <a:endParaRPr lang="en-US" sz="2600" dirty="0"/>
          </a:p>
        </p:txBody>
      </p:sp>
      <p:sp>
        <p:nvSpPr>
          <p:cNvPr id="12" name="Text 2"/>
          <p:cNvSpPr txBox="1"/>
          <p:nvPr/>
        </p:nvSpPr>
        <p:spPr>
          <a:xfrm>
            <a:off x="1124125" y="980500"/>
            <a:ext cx="72837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Облака движутся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показывают, что происходит в небе: облака плывут, бегут и движутся. Без них описание было бы неподвижным, как картинка без ветра.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1124125" y="1936825"/>
            <a:ext cx="72837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Тучи темнеют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темнеют, собираются и закрывают помогают заметить, как меняется погода. Они точно передают движение облаков и подсказывают, что скоро может начаться дождь.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1124125" y="2877100"/>
            <a:ext cx="72837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прячется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облака закрывают солнце, небо становится спокойнее и тише. Такое действие легко увидеть и так же легко назвать одним точным глаголом.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1124125" y="3825400"/>
            <a:ext cx="72837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Облака расходятся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облака тают, расходятся и открывают голубое небо. Эти слова делают текст живым и помогают описать перемены без лишних повторов.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400" y="1358806"/>
            <a:ext cx="8456700" cy="33045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362400" y="326250"/>
            <a:ext cx="84567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16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составить маленький текст по наблюдению
</a:t>
            </a:r>
            <a:endParaRPr lang="en-US" sz="3016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910075"/>
            <a:ext cx="84567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 помогают описать небо по картинке или по живому наблюдению, не теряя мысли и не повторяя слова.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9425" y="2582875"/>
            <a:ext cx="8336400" cy="20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удачных слова уже помогают передать настроение неба без лишних повторов.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урока русского языка «Наблюдаем за облаками»
</a:t>
            </a:r>
            <a:endParaRPr lang="en-US" sz="6200" dirty="0"/>
          </a:p>
        </p:txBody>
      </p:sp>
      <p:sp>
        <p:nvSpPr>
          <p:cNvPr id="4" name="Text 1"/>
          <p:cNvSpPr txBox="1"/>
          <p:nvPr/>
        </p:nvSpPr>
        <p:spPr>
          <a:xfrm>
            <a:off x="4834850" y="394143"/>
            <a:ext cx="3573000" cy="15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коротком описании важнее точность, чем длинный список одинаковых слов. Одно меткое прилагательное иногда говорит о небе больше, чем несколько похожих слов подряд.
</a:t>
            </a:r>
            <a:endParaRPr lang="en-US" sz="1300" dirty="0"/>
          </a:p>
        </p:txBody>
      </p:sp>
      <p:sp>
        <p:nvSpPr>
          <p:cNvPr id="5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39" y="-100"/>
            <a:ext cx="490742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10000" y="333375"/>
            <a:ext cx="4255500" cy="98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слова: облако, облачный, облачко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5091375" y="2089700"/>
            <a:ext cx="3731400" cy="8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слова «облако» легко образуются родственные слова: облачный, облачко, облачность. У них общий корень, поэтому их удобно сравнивать и находить связь по смыслу.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091375" y="3457699"/>
            <a:ext cx="3731400" cy="8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помогают менять высказывание: можно сказать про облачный день, маленькое облачко или сильную облачность. Один корень — а сколько разных мыслей!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2400" y="326250"/>
            <a:ext cx="7498800" cy="8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Имена прилагательные в описании неба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715300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помогают точно назвать цвет, форму и размер облаков. Они отвечают на вопросы «какой?», «какая?», «какое?», «какие?» и делают описание неба понятным и живым.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483088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словосочетаниях прилагательное всегда связано с существительным: белое облако, серые тучи, высокое небо, лёгкие облака. Так ребёнок учится замечать, как слова работают вместе.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250838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подобрать удачное прилагательное, предложение звучит выразительнее. Вместо общего слова можно сказать «пушистые облака» или «низкие тучи» — и картинка сразу становится яснее.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03725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облако можно описать по-разному: белое, круглое, мягкое, пушистое. Чем точнее слово, тем понятнее, каким ребёнок увидел это облако на небе.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326250"/>
            <a:ext cx="7498800" cy="8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слов можно подобрать к одному облаку
</a:t>
            </a:r>
            <a:endParaRPr lang="en-US" sz="3200" dirty="0"/>
          </a:p>
        </p:txBody>
      </p:sp>
      <p:sp>
        <p:nvSpPr>
          <p:cNvPr id="7" name="Text 3"/>
          <p:cNvSpPr txBox="1"/>
          <p:nvPr/>
        </p:nvSpPr>
        <p:spPr>
          <a:xfrm>
            <a:off x="2698500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Слова-признаки помогают не повторяться. Если один раз сказали «белое», потом можно выбрать «светлое» или «нежное» и сделать речь аккуратнее и интереснее.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793275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одному предмету можно подбирать слова по цвету, форме, размеру и настроению. Так ученик учится замечать детали, а не писать только «красивое облако».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6888050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работа развивает словарный запас и внимательность. Ребёнок видит, что русский язык умеет быть очень богатым, даже когда речь идёт всего лишь об одном облаке.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2400" y="934235"/>
            <a:ext cx="4245300" cy="24626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83055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 текст-описание по картинке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5112200" y="1643152"/>
            <a:ext cx="3624600" cy="12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получается связный текст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добавляют сравнение, признак или действие. Так из нескольких коротких предложений складывается аккуратный текст, который легко читать и приятно слушать.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42475" y="3633877"/>
            <a:ext cx="3624600" cy="12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начинается описание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назвать, что видно на небе, и подобрать первые слова. Например: «На небе плывут белые облака». Сразу появляется тема и настроение картинки.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9733" y="1342454"/>
            <a:ext cx="64212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в детских текстах одно и то же слово повторяется слишком много раз: «облако, облако, облако». От этого описание становится однообразным и скучным.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629733" y="2277620"/>
            <a:ext cx="64212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трудность — слишком общие слова. «Красивое», «хорошее», «нормальное» почти ничего не говорят о небе, поэтому лучше выбирать точные признаки.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629733" y="3212787"/>
            <a:ext cx="64212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заменять повторения синонимами и близкими по смыслу словами: «облака», «тучи», «облачка». Тогда текст звучит легче и аккуратнее.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629733" y="4147954"/>
            <a:ext cx="64212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Вместо расплывчатых слов можно сказать «белоснежное», «прозрачное», «плотное», «низкое». Такие слова делают описание точным и помогают представить картину лучше.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9" name="Text 5"/>
          <p:cNvSpPr txBox="1"/>
          <p:nvPr/>
        </p:nvSpPr>
        <p:spPr>
          <a:xfrm>
            <a:off x="362400" y="326250"/>
            <a:ext cx="7498800" cy="5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7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Ошибки, которые встречаются в описании
</a:t>
            </a:r>
            <a:endParaRPr lang="en-US" sz="299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44843" y="1564625"/>
            <a:ext cx="5781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текст начинается с заглавной буквы и заканчивается точкой. Эти маленькие знаки помогают читателю сразу понять, где начинается и заканчивается мысль.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644825" y="2649750"/>
            <a:ext cx="5781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проверить, нет ли пропусков слов и лишних повторов. Если предложение читается легко, значит, оно составлено аккуратно и понятно для других.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44825" y="3734875"/>
            <a:ext cx="5781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словах про небо важно писать внимательно: облако, облака, облачный. Даже маленькая ошибка может «спрятать» смысл, поэтому текст стоит перечитать ещё раз.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362400" y="326250"/>
            <a:ext cx="74988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текст о облаках
</a:t>
            </a:r>
            <a:endParaRPr lang="en-US" sz="3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1319447"/>
            <a:ext cx="9144000" cy="38219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01675" y="2659503"/>
            <a:ext cx="3148800" cy="117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Слова-предметы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словарик входят слова, которые называют то, что можно увидеть в небе: облако, туча, небо, ветер, солнце, дождь, туман. Они помогают быстро начать рассказ.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362400" y="326250"/>
            <a:ext cx="8305500" cy="8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Мини-словарик для урока
</a:t>
            </a:r>
            <a:endParaRPr lang="en-US" sz="3200" dirty="0"/>
          </a:p>
        </p:txBody>
      </p:sp>
      <p:sp>
        <p:nvSpPr>
          <p:cNvPr id="9" name="Text 3"/>
          <p:cNvSpPr txBox="1"/>
          <p:nvPr/>
        </p:nvSpPr>
        <p:spPr>
          <a:xfrm>
            <a:off x="5259225" y="2659503"/>
            <a:ext cx="3148800" cy="117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Слова-признаки и действия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ним легко добавить слова-признаки и действия: пушистый, серый, светлый, облачный, плыть, закрывать, темнеть. С таким набором проще составлять предложения без долгих пауз.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400" y="1358806"/>
            <a:ext cx="8456700" cy="33045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362400" y="326250"/>
            <a:ext cx="84567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работа с темой «Облака»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910075"/>
            <a:ext cx="84567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ученик наблюдает картинку, подбирает слова и составляет короткий текст.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9200" y="1312415"/>
            <a:ext cx="387900" cy="3103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68625" y="1273625"/>
            <a:ext cx="387900" cy="38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69200" y="3304015"/>
            <a:ext cx="387900" cy="3103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68625" y="3286775"/>
            <a:ext cx="387900" cy="3448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769200" y="1845875"/>
            <a:ext cx="3417300" cy="8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Ученику предлагают одним словом назвать увиденное на картинке. Это упражнение помогает быстро включиться в тему и вспомнить нужные слова без лишних подсказок.
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1258350" y="12043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Назови облако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4968625" y="1845875"/>
            <a:ext cx="3417300" cy="8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придумать три подходящих слова-признака к одному облаку. Задание тренирует внимание к цвету, форме и размеру, а ещё учит не повторяться.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5457800" y="12043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Подбери признаки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769200" y="3837475"/>
            <a:ext cx="34173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описывает облако коротким предложением по картинке. Так он учится соединять слова в понятную мысль и говорить о небе точно и красиво.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1258375" y="31959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Составь предложение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4968625" y="3837475"/>
            <a:ext cx="34173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тексте слово повторяется слишком часто, его нужно заменить более точным. Игра показывает, как сделать речь живее, а рассказ — интереснее.
</a:t>
            </a:r>
            <a:endParaRPr lang="en-US" sz="1100" dirty="0"/>
          </a:p>
        </p:txBody>
      </p:sp>
      <p:sp>
        <p:nvSpPr>
          <p:cNvPr id="19" name="Text 8"/>
          <p:cNvSpPr txBox="1"/>
          <p:nvPr/>
        </p:nvSpPr>
        <p:spPr>
          <a:xfrm>
            <a:off x="5457800" y="31959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Замени повтор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362400" y="326250"/>
            <a:ext cx="84513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Игровые задания со словами о облаках
</a:t>
            </a:r>
            <a:endParaRPr lang="en-US" sz="3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753263" y="0"/>
            <a:ext cx="239092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2400" y="326250"/>
            <a:ext cx="5007300" cy="10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Маленькая творческая работа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623075" y="3548975"/>
            <a:ext cx="37080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начать так: «Небо ясное. Облака белые и пушистые. Ветер тихо гонит их вперёд». Такой мини-текст показывает, как наблюдение превращается в красивую речь.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623075" y="2017750"/>
            <a:ext cx="37080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ученик отвечает, какое сегодня небо, и называет признаки облаков. Потом добавляет действие ветра и составляет 2–3 коротких предложения, чтобы получился связный ответ.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63700" y="2505075"/>
            <a:ext cx="8203800" cy="204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Облака помогают учиться видеть слова в природе
</a:t>
            </a:r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«Наблюдаем за облаками» делает урок русского языка живым и понятным. Она учит замечать детали, подбирать точные слова и говорить о небе ясно, коротко и с интересом.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2026-05-22T01:20:44Z</dcterms:created>
  <dcterms:modified xsi:type="dcterms:W3CDTF">2026-05-22T01:20:44Z</dcterms:modified>
</cp:coreProperties>
</file>