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очерк: герои и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повседневность, социальные типы и правда жизни в русской прозе 1840-х.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очерк возник тогда, когда города быстро росли, журналы задавали литературную повестку, а читатели всё внимательнее следили за современной жизнью. Реализм и натуральная школа сделали повседневность важной темой искусства.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жанра в эпоху перемен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строились на наблюдении и детали, а персонаж часто воспринимался как узнаваемый тип — чиновник, извозчик, студент или мелкий служащий.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1840-х годов «физиология» означала не науку, а внимательное изучение городской жизни, её уклада, привычек и социальных различий.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интересовали одежда, речь, занятия и бытовые обстоятельства героя: именно они показывали его место в обществе и условия существования.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означало слово «физиология» в литературе
</a:t>
            </a:r>
            <a:endParaRPr lang="en-US" sz="2941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физиологических очерках показан как место разительных противоположностей. Парадные фасады соседствуют с бедными кварталами, а столичный блеск — с повседневной нуждой.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главное пространство очерков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безличности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городе особенно ощутимы холод, теснота и бюрократический порядок. Человек нередко чувствует себя одиноким и незаметным среди толпы и канцелярской рутины.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840" y="1343725"/>
            <a:ext cx="4024020" cy="2874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имена и тексты физиологического очерка.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 просто описывали город, а последовательно расширяли круг изображаемых слоёв и профессий, делая повседневность предметом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русской литературы 1840-х годов и истории натуральной школы.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авторы и их вклад в развитие жанра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255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255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38708" y="3249540"/>
            <a:ext cx="274200" cy="219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65590" y="3226770"/>
            <a:ext cx="165562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становился героем физиологического очерка
</a:t>
            </a:r>
            <a:endParaRPr lang="en-US" sz="2938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Извозчик
</a:t>
            </a:r>
            <a:pPr algn="l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воплощал повседневный городской труд. По манере речи, одежде и дороге, по которой он ездит, читатель видит зависимость человека от заработка и ритма столицы.
</a:t>
            </a:r>
            <a:endParaRPr lang="en-US" sz="1191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 низшего ранга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показывает мир канцелярий, очередей и мелкой службы. Его жизнь определяется подчинением, скромным доходом и постоянной зависимостью от начальства.
</a:t>
            </a:r>
            <a:endParaRPr lang="en-US" sz="1125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городской труженик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Ремесленник, разносчик или торговец важен как часть городской экономики. Через его ежедневные заботы раскрываются нестабильность дохода и простые жизненные нужды.
</a:t>
            </a:r>
            <a:endParaRPr lang="en-US" sz="1125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студент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особенно близок теме «маленького человека». Он живёт надеждой на будущее, но сталкивается с тесным бытом, нехваткой денег и неустойчивостью положения.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прохожий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фигура на улице помогает передать атмосферу города. Даже краткое появление такого героя может открыть социальный контраст и характер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очерк сосредоточен на тех, чья жизнь особенно тесно связана с трудом и нуждой.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беднейших слоёв подчёркивает интерес жанра к неравенству, а не к исключительным событиям.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типологии персонажей русских физиологических очерков 1840-х годов.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социальные группы чаще всего изображались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часто начинается с обычного выхода в город: поездки, ожидания службы или случайной встречи на улице. Важно не приключение, а точность наблюдения за привычной жизнью.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очерке: повседневность вместо яркого сюжета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Описываются бытовые ситуации: ночлег в тесной комнате, визит в трактир, разговор на лестнице или поиск заработка. Через них раскрывается реальное положение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эпизод строится так, чтобы показать среду, привычки и зависимость человека от обстоятельств. Частный случай приобретает социальный смысл.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физиологическом очерке событие не развлекает, а объясняет жизнь города. Будничность становится главным способом говорить о времени и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физиологический очерк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городом превращается в социальный вывод.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бытовой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очерки опираются на точные детали повседневности, разговорную лексику и профессионализмы. Благодаря этому текст звучит достоверно и убедительно, почти как документальное наблюдение.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натуральной школы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без идеализации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обычно не навязывает прямых оценок, а внимательно показывает человека в его среде. Сочувствие чувствуется в самой манере изображения: без украшательства, но и без холодного равнодушия.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требовал от литературы не украшать жизнь, а точно и честно показывать её. Для него изображение быта было важно не само по себе, а как путь к пониманию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Белинский и идея литературы правды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критике Белинского частная судьба героя всегда связана с большими вопросами эпохи: бедностью, неравенством, зависимостью человека от среды и труда. Поэтому очерк становился формой общественного анализа.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ценил сочувствие к незаметным людям без морализаторства и красивых прикрас. Так литература, по Белинскому, помогала не отворачиваться от реальности, а познавать её и судить о ней трезво.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соединяются в одном тексте: бедность усиливает зависимость, а труд показывает цену выживания в 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жанр прежде всего исследует социальные условия жизни, а не отдельные частные происшествия.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физиологических очерков 1840-х годов и программам натуральной школы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физиологических очерков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социальный тип и как личность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физиологическом очерке герой обычно узнаваем как представитель определённой среды: чиновник, извозчик, студент, ремесленник или торговец. Через него автор показывает целый слой городской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персонаж не сводится к схеме: его выделяют манера говорить, привычки, поведение, бытовые мелочи и отношение к работе. Именно эти детали создают ощущение живого характера.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жанр соединяет обобщение и индивидуальность. Читатель видит и социальный тип, и конкретного человека со страхами, надеждами, слабостями и достоинством.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городских пространств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очерки чаще показывают канцелярии, чиновничий порядок и холодный ритм столицы, где человек легко теряется среди правил, бумаг и безличности.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петербургского текста характерны теснота, сырость, ночная улица и ощущение одиночества. Город воспринимается как пространство напряжения и постоянной уязвимости.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повседневный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очерки нередко обращаются к ремесленной, купеческой и более домашней среде, где сильнее заметны семейный быт, привычный труд и устойчивая городская жизнь.
</a:t>
            </a:r>
            <a:endParaRPr lang="en-US" sz="1375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как приём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столиц помогает увидеть разные формы русской жизни 1840-х годов и сделать социальные контрасты более наглядными и выразительными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280190"/>
            <a:ext cx="4296900" cy="22053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физиологическом очерке предметная деталь почти всегда помогает понять социальное положение героя и среду, в которой он живёт.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 жанре работает как социальный знак: она не просто описывает вещь, а раскрывает положение человека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физиологического очерка 1840-х годов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детали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физиологический очерк оказался важным шагом к зрелому реализму. Он приучал читателя видеть в обычной жизни не только сюжет, но и социальный смысл.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очерк стал одним из самых заметных жанров натуральной школы, потому что именно в нём особенно ясно проявились наблюдательность и интерес к повседневной реальности.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Натуральная школа отказывалась от идеализации и обращалась к низовой городской жизни, труду, бедности и бытовым конфликтам. Литература должна была показывать действительность такой, какова она есть.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физиологического очерка с натуральной школой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читатели и критики увидели в очерках смелую попытку говорить о жизни честно и без прикрас. Их привлекали правдивость, точность наблюдения и внимание к тем, кого обычно не замечали.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воспринимали эти очерки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часть публики считала такие тексты слишком будничными и «прозаическими». Спор шел о том, может ли литература быть документально точной и при этом сохранять художественную выразительность.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быстро расходились в журнальной среде, где читатель ожидал актуальных текстов о собственной эпохе и знакомой городской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сыграли журналы и общественный интерес к современности: именно они сделали жанр массово заметным и обсуждаемым.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литературной жизни 1840-х годов и истории журнала «Физиология Петербурга»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стал популярным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физиологического очерка в русской литературе
</a:t>
            </a:r>
            <a:endParaRPr lang="en-US" sz="2484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физиологический очерк как часть натуральной школы: литература обращается к городскому быту, социальным типам и точной детали.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очерка переходят в реалистическую прозу Гоголя, Некрасова и Достоевского, усиливая интерес к «маленькому человеку» и городской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наблюдательность, типизация и внимание к повседневности становятся устойчивой традицией русского реализма и очерковой прозы.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очерк: литература о реальной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очерк сделал повседневность важной темой литературы и научил видеть в обычном человеке отражение эпохи, города и социальных отношений.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2026-05-23T14:19:03Z</dcterms:created>
  <dcterms:modified xsi:type="dcterms:W3CDTF">2026-05-23T14:19:03Z</dcterms:modified>
</cp:coreProperties>
</file>