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Журналы: виды, устройство и медиа-умение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Журналы: как они устроены и чем полезны читателю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журналы остаются интересными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помогают быстро узнать новое, отдохнуть и выбрать тему по интересам. Для подростков это удобный формат: короткие тексты, яркие обложки и рубрики о школе, хобби и 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найти в журнале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сразу показывает тему номера: через заголовок, фото, цвет и крупный шрифт. По ней читатель понимает, о чём выпуск и кому он может быть интересен.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Рубрики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Рубрики помогают быстро ориентироваться в содержании. Они объединяют материалы по темам и делают журнал удобным для чтения: можно сразу найти спорт, науку, советы или интервью.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анонсы подсказывают, что внутри номера. По ним легко выбрать материал для чтения, не открывая каждую страницу подряд и не тратя время на поиск.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иллюстрации не только украшают страницы, но и помогают понять тему. В журнале изображение часто работает вместе с текстом и делает материал понятнее.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читают выборочно: сначала смотрят интересные разделы, потом возвращаются к остальным. Такой способ чтения удобен, потому что каждый материал существует как отдельная часть номера.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журнал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25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выпуск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выходит регулярно и принадлежит к периодическим изданиям. Новый номер появляется по расписанию — еженедельно, ежемесячно или с другой заранее заданной частотой.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49816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объединяет материалы на общую тему или несколько близких тем. В одном номере могут соседствовать статьи о науке, спорте, моде, играх или школьной жизни.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72036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журнала — сообщать сведения, объяснять их простыми словами и удерживать интерес. Поэтому в нём важны понятный язык, структура и выразительное оформление.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490908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рассчитан на чтение без спешки. Его можно открыть с любой страницы, выбрать нужную рубрику и вернуться к номеру позже, не теряя смысл материала.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726257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журнале часто сочетаются текст, фото, подписи, реклама и дизайнерские элементы. Именно это делает его отличным от других печатных и цифровых изданий.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и газета: в чём разница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разным признакам меняется подача материала. Это помогает быстро понять, почему формат журнала и газеты различается.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быстрее реагирует на события, а журнал сильнее раскрывает тему. Поэтому журнал удобнее для вдумчивого чтения.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материалу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и книга: в чём разница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Цельность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обычно строится как единое произведение: с одним сюжетом, общей идеей или последовательным изложением. Её читают от начала до конца, чтобы не потерять смысл.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состоит из отдельных материалов, поэтому его можно открыть на любой странице. Читатель сам выбирает рубрику, а порядок чтения не обязателен.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способ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обычно глубже раскрывают одну тему, а журналы предлагают несколько коротких или средних по объёму текстов. Это делает журнал удобным для быстрого выбора.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оформления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текст занимает главное место, а в журнале заметнее фотографии, заголовки, боковые вставки и реклама. Внешний вид журнала часто помогает быстро ориентироваться.
</a:t>
            </a:r>
            <a:endParaRPr lang="en-US" sz="10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вестников к цифровым журналам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вестники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печатных журналов новости распространяли рукописные свитки, письма и городские листки. Информация шла медленно, но уже тогда люди искали способы делиться важными событиями.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печатного станка в Европе стало проще выпускать одинаковые экземпляры. Это создало условия для первых прообразов журналов и более регулярной подачи материалов.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печати журналы стали доступнее и массовее. Они начали выходить чаще, охватывать больше тем и находить всё более широкую читательскую аудиторию.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 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журналы существуют и на бумаге, и в интернете. Цифровой формат дополняет печатный: даёт поиск, ссылки, видео и быстрый доступ с экрана.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номер журнала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элементов номера показывает, как читатель ориентируется в выпуске.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рубрики и жанры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журналах разные жанры выполняют разные задачи: одни объясняют, другие показывают событие, третьи выражают мнение автора.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сочетает информирование, рассказ и оценку. Это делает номер разнообразным и удобным для разных читательских задач.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учебной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журналы по теме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журналы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издания предлагают игры, головоломки, комиксы и простые задания. Они помогают учиться через интерес и удерживают внимание за счёт коротких материалов и понятных примеров.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Научпоп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Научно-популярные журналы рассказывают об открытиях, природе и технике. Сложные явления в них объясняют простым языком, чтобы читатель мог понять идею без перегрузки терминами.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журналы собирают важные события за неделю или месяц. Они не спешат, как новостная лента, а дают более спокойный обзор и короткие пояснения к фактам.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 лайфстайл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Модные и лайфстайл-журналы говорят о стиле, привычках, здоровье и повседневной жизни. В них много фотографий, советов и тем, связанных с интересами читателя.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журналы посвящены соревнованиям, командам, рекордам и известным игрокам. Они подходят тем, кто следит за результатами и хочет лучше понимать правила и контекст.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44" y="1768975"/>
            <a:ext cx="164813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606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74375"/>
            <a:ext cx="252900" cy="252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74375"/>
            <a:ext cx="252900" cy="252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журналы по читателю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пишутся простым языком, чтобы читатель быстро понимал смысл. В таких журналах много иллюстраций, игр и коротких материалов, поэтому они легко воспринимаются и не утомляют.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издания говорят о школе, дружбе, хобби и первых самостоятельных решениях. В них сочетаются советы, интервью и развлекательные рубрики, чтобы читать было интересно и полезно.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для взрослых затрагивают работу, семью, здоровье, культуру и практические вопросы. Тексты в них обычно длиннее и требуют больше внимания, чем материалы для младшей аудитории.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специалистов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журналы адресованы людям одной профессии или увлечения. Они подробно пишут о науке, технике, медицине, спорте или искусстве и используют точные термины.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Издания для широкой аудитории стараются быть понятными разным людям. В них встречаются новости, полезные советы и истории из жизни, которые не требуют специальной подготовки.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номера журнала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работы редакции над одним номером журнала.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редакции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участвует в создании журнала и за что отвечает каждый специалист.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номер получается, когда текст, проверка и оформление работают вместе.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«Журналы: виды, устройство и медиа-умение»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журнального номера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номера от замысла до выхода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дизайн помогает читать журнал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задаёт первое впечатление: она показывает тему номера и помогает выделиться среди других изданий. Сильный заголовок и удачная фотография сразу привлекают внимание.
</a:t>
            </a:r>
            <a:endParaRPr lang="en-US" sz="1075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 подзаголовки помогают быстро понять, о чём материал, и выбрать нужную рубрику. Они делают чтение удобнее и экономят время читателя.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иллюстрации и цветовая схема поддерживают смысл материалов. Они не только украшают журнал, но и подсказывают настроение, жанр и уровень сложности текста.
</a:t>
            </a:r>
            <a:endParaRPr lang="en-US" sz="1075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Шрифты, интервалы и поля влияют на то, насколько легко читать текст. Если страница не перегружена, внимание не рассеивается и материал воспринимается спокойнее.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распространения журналов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 цифровые журналы доходят до читателя через разные каналы, но задача у них одна — сделать материал удобным и доступным.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схематичное сравнение: печатные и цифровые форматы сосуществуют, а выбор зависит от привычек читателя и удобства устройства.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презентации «Журналы: виды, устройство и медиа-умение»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рекламу от статьи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пометки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пометки на странице. Если есть слова «реклама», «партнёрский материал» или яркое предложение купить товар, перед тобой не обычная статья.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цель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оцени цель текста. Статья объясняет или сообщает факты, а реклама старается убедить, вызвать желание и часто обещает быстрый результат.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 доказательства. В статье обычно есть имена, даты, цифры и ссылки на источники, а в рекламе таких подробностей меньше.
</a:t>
            </a:r>
            <a:endParaRPr lang="en-US" sz="986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сомневаешься, прочитай текст ещё раз и сравни его с соседними материалами. Это помогает не перепутать мнение автора, новость и рекламное сообщение.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или мнение?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проверять текст и не путать факт с оценкой.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конкретики, тем надёжнее материал; оценки без доказательств требуют особой внимательности.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«Журналы: виды, устройство и медиа-умение»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в интернете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Онлайн-журналы удобно читать на телефоне или планшете: материалы открываются быстро, а поиск помогает сразу найти нужную тему, автора или рубрику.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формат позволяет добавлять видео, ссылки, опросы и комментарии. Так журнал становится более живым и даёт читателю больше способов взаимодействия.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помехи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сети легко наткнуться на рекламу и отвлекающие уведомления. Из-за этого важный текст можно пропустить, если читать не очень внимательно.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 — проверять источник, дату и автора. Если сведения не подтверждаются, лучше не доверять им сразу и искать другие публикации.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 навигатор по информации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помогают узнавать новое, отдыхать и разбираться в темах, которые интересны именно тебе. Чем внимательнее читатель смотрит на факты, рекламу и мнение, тем полезнее становится журнал.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2026-07-25T18:33:26Z</dcterms:created>
  <dcterms:modified xsi:type="dcterms:W3CDTF">2026-07-25T18:33:26Z</dcterms:modified>
</cp:coreProperties>
</file>