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атмосфера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делает Землю живой и обитаемой.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газовая оболочка Земли, в которой сосредоточена почти вся жизнь погоды. Здесь есть азот, кислород, аргон, углекислый газ и водяной пар.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8356" y="1162275"/>
            <a:ext cx="16743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воздуха человек не может получать кислород, а клетки быстро теряют источник энергии. Дыхание — это непрерывный обмен газов, без которого организм очень быстро перестаёт работать.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только используют углекислый газ, но и помогают поддерживать состав воздуха. Если нарушить этот обмен, уменьшается количество кислорода и страдают все живые организмы.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смягчает резкие колебания температуры: днём не слишком жарко, ночью не слишком холодно. Без неё поверхность Земли нагревалась бы и остывала гораздо сильнее.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переносит тепло, влагу и звук, а также помогает образовываться облакам и осадкам. Поэтому атмосфера влияет и на погоду, и на то, как мы живём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кажется одинаковым, но его состав имеет важные различия. Одни газы составляют основу атмосферы, а другие нужны в очень малых количествах.
</a:t>
            </a:r>
            <a:endParaRPr lang="en-US" sz="1078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воздуха составляют азот и кислород, а малые примеси тоже важны для дыхания, погоды и удержания тепла.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данные по составу сухого воздуха и атмосферы Земли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имеет давление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давит на поверхность Земли своим весом. Чем ниже мы находимся, тем больше воздуха над нами, поэтому давление у земли выше, чем в горах.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разреженнее, и организму труднее получать кислород. Поэтому в горах дыхание кажется более частым, а физическая нагрузка ощущается сильнее.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давления в разных местах заставляет воздух двигаться. Так возникают ветры, а вместе с ними меняются облачность, температура и общее состояние погоды.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Земли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нижний слой атмосферы, где живут люди и происходит почти вся погода. Здесь образуются облака, идут осадки и ощущаются основные изменения температуры и ветра.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слое находится озоновый слой, который задерживает большую часть опасного ультрафиолетового излучения. Воздух здесь холоднее, а движение воздуха менее бурное.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расположена мезосфера. Здесь воздух уже очень разрежен, а температура снова понижается, поэтому многие космические частицы сгорают именно на этой высоте.
</a:t>
            </a:r>
            <a:endParaRPr lang="en-US" sz="963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термосфере воздух настолько редкий, что отдельные частицы получают много энергии от Солнца. Здесь возникают полярные сияния, а температура может сильно меняться.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внешний и самый разреженный слой. Он постепенно переходит в космическое пространство, где воздух почти не удерживается притяжением Земли.
</a:t>
            </a:r>
            <a:endParaRPr lang="en-US" sz="10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облака и ветер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показывает, как при подъёме воздух охлаждается и водяной пар превращается в облако.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нагрева к погоде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от солнечного нагрева поверхности до движения воздуха.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дыхание человека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выдохе человек удаляет углекислый газ — продукт работы клеток. Если он накапливается, дыханию становится труднее, поэтому обмен газов должен идти постоянно.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Нос, трахея и бронхи не просто проводят воздух, но и согревают, увлажняют, очищают его от пыли. Это защищает лёгкие от лишней нагрузки.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загрязнении воздуха дыхательная система работает хуже, особенно у детей, людей с астмой и аллергией. Мелкие частицы могут раздражать дыхательные пути и вызывать кашель.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 воздуха попадает в лёгкие и дальше в кровь, где он используется клетками для получения энергии. Без этого обмена организм быстро теряет силы.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°C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этой температуры помогает объяснить, почему перегрев или переохлаждение быстро отражаются на самочувствии.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температура тела, которую организм стремится поддерживать в любую погоду.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базовые сведения о терморегуляции человека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атмосферу входит метеороид, он сталкивается с огромным сопротивлением воздуха и сильно нагревается. Большинство таких тел сгорает ещё высоко над землёй, оставляя яркий след в ночном небе.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действует как невидимый щит: он поглощает большую часть опасного ультрафиолетового излучения. Благодаря этому кожа и глаза людей получают меньше вреда, а жизнь на суше становится возможной.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защиты атмосферы
</a:t>
            </a:r>
            <a:endParaRPr lang="en-US" sz="1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Мини-демо: модель парникового эффекта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рядом две одинаковые банки и подсветите их лампой на одинаковом расстоянии. В обеих банках воздух нагреется, но условия должны быть максимально похожими, чтобы опыт был честным.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банку накройте плёнкой, а вторую оставьте открытой. Под плёнкой тёплый воздух и водяной пар удерживают тепло дольше, поэтому температура растёт заметнее и быстрее.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показывает не магию, а задержку тепла в замкнутом пространстве. Именно поэтому парниковый эффект помогает понять, как некоторые газы сохраняют тепло в атмосфере.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баланс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согревает поверхность Земли, а часть тепла удерживается в атмосфере естественными парниковыми газами. Это поддерживает температуру, при которой на планете возможна жидкая вода.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выбросов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парниковых газов становится слишком много, тепло задерживается сильнее обычного. Из-за этого усиливается нагрев, а привычные погодные условия начинают меняться.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заметен в жизни людей: учащаются жара, засухи и сильные ливни. Поэтому парниковый эффект сам по себе не враг, а его усиление требует внимания.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 о парниковом эффекте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чаще всего усиливается в крупных городах, где много транспорта и мало ветра. Особенно опасны мелкие частицы, которые легко попадают глубоко в дыхательные пути.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смога связан с застоем воздуха и активным движением транспорта; дождь и ветер обычно уменьшают его концентрацию.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городского загрязнения воздуха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смог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56" y="2770325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чистому воздуху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вместо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и велосипед заменяют короткие поездки на машине. Это уменьшает выхлопы, экономит топливо и одновременно делает повседневную активность полезной для здоровья.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трамвай или метро перевозят сразу много людей. Когда больше жителей выбирают общественный транспорт, на дорогах становится меньше выхлопов на одного человека.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лишнего света и техники снижает расход электричества. Чем меньше энергии нужно дому или школе, тем меньше выбросов связано с её производством.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 аккуратное отопление тоже важны. Меньше сожжённых материалов, лишнего мусора и теплопотерь — значит, меньше вредных веществ в воздухе.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охраны воздуха в школе и городе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 школе и городе работают лучше всего вместе: одни уменьшают пыль и выхлопы, другие помогают вовремя заметить проблему и проверить результат.
</a:t>
            </a:r>
            <a:endParaRPr lang="en-US" sz="1069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зелёных насаждений, контроля и правильной вентиляции одновременно улучшает воздух и помогает измерять эффект принятых решений.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улучшить воздух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измерять и регулировать выбросы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уровень загрязнения измеряют регулярно, становится видно, где проблема сильнее всего. Это помогает не гадать, а выбирать точные меры: уменьшать пыль, выхлопы или дым.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особенно важен для детей, пожилых людей и тех, у кого есть аллергия или астма. Чем меньше вредных частиц, тем легче дышать и учиться.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климат снижает риск экстремальной жары, засух и сильных ливней. Если выбросы растут, атмосфера быстрее меняется, а последствия становятся заметны в повседневной жизни.
</a:t>
            </a:r>
            <a:endParaRPr lang="en-US" sz="908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привычки в школе и дома реально влияют на атмосферу: экономия энергии, транспорт без лишних поездок и аккуратное обращение с ресурсами дают заметный эффект.
</a:t>
            </a:r>
            <a:endParaRPr lang="en-US" sz="9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слой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какой слой задерживает большую часть ультрафиолета. Это показывает, что атмосфера не просто окружает Землю, а выполняет защитную работу.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почему возникает ветер и как он связан с нагревом поверхности. Здесь важно увидеть связь между солнцем, температурой и движением воздуха.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можем изменить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привычки, которые помогают уменьшить выбросы в школе и дома. Такие примеры показывают, что забота о воздухе начинается с простых решений.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зачем Земле нужен воздух и что изменилось бы без атмосферы. Ответ поможет связать дыхание человека, тепло и защиту планеты в одну картину.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 их роль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атмосферы отличаются плотностью, температурой и задачами. Поэтому погода, защита от излучения и условия для полётов связаны с определённой высотой.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слой, тем воздух разреженнее и условия сложнее. Самые заметные для человека процессы происходят в нижних слоях.
</a:t>
            </a:r>
            <a:endParaRPr lang="en-US" sz="118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строению атмосферы Земли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делает Землю домом для жизни: даёт воздух, защищает от опасных факторов и распределяет тепло. Сохранять её качество помогают знания, измерения и повседневные разумные привычки.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условие жизни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2026-07-26T17:45:57Z</dcterms:created>
  <dcterms:modified xsi:type="dcterms:W3CDTF">2026-07-26T17:45:57Z</dcterms:modified>
</cp:coreProperties>
</file>