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торможение условных рефлексов: ключевые темы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закономерностей формирования и подавления условных рефлексов для адаптации.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— новые реакции, сформированные в процессе обучения. Впервые изучены Павловым на собаках в начале XX века. Знания важны для понимания адаптации и поведения человека и животных.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условных рефлексов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— врождённые реакции, передающиеся генетически, обеспечивающие защиту и выживание организма с рождения.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появляются в течение жизни под воздействием среды, способствуют обучению, адаптации и гибкому поведению в новых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и условные рефлексы: отличие и роль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эксперимент И.П. Павлова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Павлов сопоставлял сигнал звонка с подачей пищи собаке, вызывая слюноотделение на звук вместе с кормом.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Спустя несколько повторений слюноотделение возникало лишь по звонку, сигнал становился условным стимулом, а корм — безусловным.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965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981933"/>
            <a:ext cx="218400" cy="194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93900"/>
            <a:ext cx="84387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 безусловные раздражители: определения и примеры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1125" y="2423625"/>
            <a:ext cx="37065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сигнал, приобретающий значение после сочетания с безусловным стимулом, например, звонок перед кормлением собаки.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44400" y="1875950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раздражитель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93425" y="2423625"/>
            <a:ext cx="37065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Стимул, вызывающий врождённую реакцию, например, пища, которая сразу вызывает слюноотделение у собаки.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284550" y="1885550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Безусловный раздражитель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условного рефлекса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выработки условного рефлекса с роли коры больших полушарий.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Временные связи между нейронами создаются благодаря повторным сочетаниям стимулов, что позволяет выработать устойчивый условный рефлекс.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Кора больших полушарий обрабатывает и интегрирует сенсорные сигналы, обеспечивая обучение и запоминание новых связей между раздражителями.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Подкорковые структуры регулируют передачу импульсов и формируют моторные и секреторные реакции на условные стимулы.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Мозговые механизмы образования условного рефлекса
</a:t>
            </a:r>
            <a:endParaRPr lang="en-US" sz="2292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 особенности условных рефлексов организма
</a:t>
            </a:r>
            <a:endParaRPr lang="en-US" sz="2276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болезни и возраст существенно влияют на силу и устойчивость условных реакций, снижая их эффективность без регулярного повторения.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и обратимость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уникальны для каждого организма и могут исчезать при отсутствии подкрепления, показывая обратимый характер обучения.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234" y="1508528"/>
            <a:ext cx="4061731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врождёнными и приобретёнными рефлексами.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под влиянием опыта и требуют регулярного подкрепления для сохранения.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безусловные и условные рефлексы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исследования И.П. Павлова (1900-1910)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повторения значительно ускоряют формирование условного рефлекса у животных и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происходят сочетания сигналов, тем устойчивее и быстрее вырабатывается условная реакция.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 количество повторений: график выработки условного рефлекса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условных рефлексов в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Моторные условные рефлексы: движение по сигналу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Собака, услышав звонок, поднимает лапу — пример приобретённого моторного рефлекса. Подросток, услышав будильник, просыпается и встаёт, демонстрируя привычный ответ на звуковой сигнал.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Секреторные реакции: подготовка организма к пище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собаки выделяется слюна при свете сигнальной лампы, ассоциированного с кормом. У человека запах любимой еды вызывает учащение слюноотделения ещё до появления пищи.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условные рефлексы в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Моргание при хлопке в ладоши – это пример защитного рефлекса. Резкий звук может вызвать вздрагивание, помогая быстро реагировать на неожиданные раздражители.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условных рефлексов: виды и 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условных рефлексов проявляется как снижение или прекращение реакции на ранее обусловленный стимул, обеспечивая адаптацию к новым обстоятельствам.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торможение возникает под воздействием новых сильных раздражителей, которые отвлекают внимание от привычного сигнала и подавляют реакцию.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торможение развивается при отсутствии подкрепления условного раздражителя, приводя к постепенному ослаблению и исчезновению реакции.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рефлексов обеспечивает гибкость поведения, предотвращая автоматические реакции в меняющихся условиях среды и способствует адаптации.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неожиданный громкий шум, собака перестает реагировать на привычный звонок, так происходит переключение внимания на более важный раздражитель.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подростка входящий звонок по телефону прерывает чтение книги, временно снижая реакцию на другие сигналы и обеспечивая быструю реакцию на новый стимул.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торможение: механизмы и примеры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звонок больше не сопровождается подачей пищи, у собаки постепенно ослабевает выделение слюны в ответ на звук раздражителя.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отсутствии подкрепления условного сигнала реакция исчезает через 10-15 повторений без вознаграждения.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торможение помогает организму перестроить поведение в новых условиях, избегая неэффективных или неактуальных реакций.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торможение: процессы угасания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исследования И.П. Павлова, начало XX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подкрепления выделение слюны у собаки резко снижается, отражая ослабление условного рефлекса.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без регулярных подкреплений условный рефлекс быстро теряет силу и почти исчезает через 15 попыток.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угасание условных рефлексов при отсутствии подкрепления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быстро восстанавливает реакцию на сигнал при повторном сочетании условного и безусловного раздражителей, что важно для тренировки и закрепления навыков.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достаточно для повторного формирования условного рефлекса после его угасания.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наблюдения И.П. Павлова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образование условных рефлексов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и молодых животных обучение происходит быстрее благодаря высокой пластичности нервной системы, что облегчает формирование новых условных реакций.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и пожилых скорость формирования рефлексов снижается, уменьшается количество успешных повторений и замедляется адаптация к новым сигналам.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лежат в основе обучения чтению, езде на велосипеде и выполнению спортивных упражнений в школьном и домашнем быту.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используются в дрессировке домашних животных для формирования необходимых навыков и поведения.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условным рефлексам формируются полезные привычки, такие как соблюдение гигиены и усидчивость при обучении.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 условных рефлексов в повседневной жизни
</a:t>
            </a:r>
            <a:endParaRPr lang="en-US" sz="2053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патологий мозга на условные рефлексы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нервной системы, например инсульт, затрудняют формирование новых условных рефлексов и торможение старых.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болезни Паркинсона нарушается автоматизация движений и реакций, что снижает способность к адаптации.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Черепно-мозговые травмы могут резко менять привычные реакции организма на внешние стимулы.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нарушения проявляются в трудностях обучению новым навыкам и изменении поведения пациента.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рефлексы: фундамент адаптивного поведения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торможение условных рефлексов — основа обучения и гибкости поведения, позволяющая организму приспосабливаться к изменяющимся условиям и формировать жизненно важные навыки.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2026-05-09T12:31:12Z</dcterms:created>
  <dcterms:modified xsi:type="dcterms:W3CDTF">2026-05-09T12:31:12Z</dcterms:modified>
</cp:coreProperties>
</file>