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jpe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и генетика: одна логика разнообразия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и генетика объясняют, как рождается разнообразие жизни.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49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кайнозой и Мендель связаны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вымирания динозавров жизнь быстро заняла освободившиеся ниши. Мендельская генетика помогает увидеть, как наследуются признаки, из которых отбор формирует эволюционное разнообразие.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Кайнозой: основные этапы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095090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 млн лет назад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кайнозоя связано с мел-палеогеновым вымиранием 66 млн лет назад. Освободившиеся экологические ниши ускорили перестройку наземных и морских сообществ.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50323" y="2986661"/>
            <a:ext cx="3456000" cy="12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биосфера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кайнозоя современные экосистемы приобрели знакомый облик. Их структуру определили климат, миграции и длительное действие отбора.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397238" y="1333500"/>
            <a:ext cx="3456000" cy="117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 — неоген — четвертичный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палеогене, неогене и четвертичном периоде усилилось разнообразие млекопитающих, птиц и покрытосеменных. Многие современные группы оформились именно тогда.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859100" y="3798904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 изоляция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859025" y="4042488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материков создавал барьеры и коридоры для миграций. Изоляция популяций повышала шанс накопления отличий и появления новых линий.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859100" y="1160092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ранние эпохи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859025" y="1403676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палеоцене и эоцене Земля была заметно теплее, чем сегодня. Такие условия расширяли ареалы многих видов и облегчали расселение организмов в высокие широты.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859100" y="2039696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и оледенение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4859025" y="2283280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началось общее похолодание, а формирование Антарктического ледяного щита усилило климатическую контрастность. Это привело к перестройке сообществ и сокращению одних ареалов.
</a:t>
            </a:r>
            <a:endParaRPr lang="en-US" sz="891" dirty="0"/>
          </a:p>
        </p:txBody>
      </p:sp>
      <p:sp>
        <p:nvSpPr>
          <p:cNvPr id="17" name="Text 7"/>
          <p:cNvSpPr txBox="1"/>
          <p:nvPr/>
        </p:nvSpPr>
        <p:spPr>
          <a:xfrm>
            <a:off x="4859100" y="29193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ледниковых циклов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859025" y="3162884"/>
            <a:ext cx="38541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Четвертичные оледенения многократно меняли границы лесов, степей и тундр. Виды вынужденно отступали, расселялись заново или исчезали локально.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материки как движущие силы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четыре крупные группы млекопитающих как примеры освоения разных ниш в кайнозое.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Диверсификация млекопитающих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не численное превосходство, а широту освоенных экологических ниш и разнообразие адаптаций.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939" y="1085810"/>
            <a:ext cx="2761187" cy="349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49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птиц, насекомых и растений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Полёт как ресурс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сохранили способность к полёту и превратили её в преимущество: одни специализировались на ловле добычи, другие — на семенах, третьи — на дальних миграциях.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43287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Узкая специализация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43287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быстро заняли узкие экологические ниши. Особенно важными стали опыление растений, питание скрытыми ресурсами и паразитические стратегии, повышающие успех в меняющейся среде.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2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Коэволюция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2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предложили опылителям нектар, пыльцу и новые формы цветков. Это запустило коэволюцию, в которой обе стороны взаимно усиливали разнообразие.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432875" y="343858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Эффект сети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432875" y="373467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становились связи между группами, тем разнообразнее оказывались сообщества. Кайнозойский расцвет наземной жизни был не случайным, а взаимосвязанным процессом.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700" y="1075784"/>
            <a:ext cx="8380800" cy="194788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13150" y="435775"/>
            <a:ext cx="7277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Вымирания и адаптивные ответы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1055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стресс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055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кризисы не уничтожали всё живое сразу, но резко сокращали численность отдельных линий. Особенно уязвимыми оказывались виды с узкой специализацией и медленным размножением.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342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выживания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80342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Сохранению линий помогали мобильность, высокая плодовитость и способность к быстрому заселению освобождённых участков. Такие признаки усиливали шансы на выживание.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05800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ареалов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05800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уровня моря разделяли и снова соединяли территории. Это меняло состав сообществ и создавало условия для локальных вымираний и последующей замены фауны.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608175" y="3205825"/>
            <a:ext cx="1806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поведения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8175" y="3650825"/>
            <a:ext cx="18060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засухах и похолоданиях выигрывали организмы, способные быстро менять рацион, перемещаться на большие расстояния и использовать разные источники пищи.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49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ландшафты и новые стратегии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как новая сцена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миоцене и плиоцене открытые пространства начали расширяться, травы стали важнейшим ресурсом для многих животных. На их основе сформировались новые пищевые цепи, где успех зависел от скорости, выносливости и умения держаться вместе.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в открытом пространстве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тоже изменились: в открытом ландшафте ценились не только сила, но и точный расчёт. Успешными становились виды, способные незаметно подкрадываться, быстро ускоряться и использовать сезонные перемещения добычи.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против преследования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Бегущие копытные получили преимущество там, где уже нельзя было спрятаться в густом лесу. Сильные конечности, развитое зрение и стадное поведение помогали замечать хищника раньше и уходить от преследования на длинной дистанции.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49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Гоминины в контексте кайнозоя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50" y="2801657"/>
            <a:ext cx="27000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приматы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13151" y="3448281"/>
            <a:ext cx="2700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приматы появились задолго до человека и заняли лесные среды кайнозоя. Их эволюция создала основу для последующих изменений в строении и поведении.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031025" y="1123757"/>
            <a:ext cx="27000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031026" y="1770381"/>
            <a:ext cx="2700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унаследовал и развил предыдущие линии изменений. Увеличение мозга, язык и культура сделали эволюцию человека особенно быстрой и многослойной.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222087" y="1962707"/>
            <a:ext cx="27000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гоминин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222089" y="2609331"/>
            <a:ext cx="2700000" cy="10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Гоминины приобрели прямохождение, освобождение рук и рост зависимости от сложного социального поведения. Эти признаки стали важными адаптациями в меняющихся ландшафтах Африки.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не возникает сама по себе: она опирается на два основных механизма.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процесса — мутации и рекомбинация — создают материал для отбора.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понятий наследственности помогает не путать причину признака, его варианты, набор наследственной информации и внешнее проявление.
</a:t>
            </a:r>
            <a:endParaRPr lang="en-US" sz="1144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аллели, генотип и фенотип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задаёт наследственный признак, аллели создают его варианты, генотип фиксирует комбинацию аллелей, а фенотип может меняться под влиянием среды.
</a:t>
            </a:r>
            <a:endParaRPr lang="en-US" sz="1155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общей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лет наблюдений за горохом позволили Менделю вывести устойчивые закономерности наследования и показать, что признаки передаются дискретно.
</a:t>
            </a:r>
            <a:endParaRPr lang="en-US" sz="2391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6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лет
</a:t>
            </a:r>
            <a:endParaRPr lang="en-US" sz="6000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экспериментов с горохом хватило, чтобы заложить основы классической генетики.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Мендель, опыты с горохом (1856–1863)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дигибридное скрещивание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строится на двух парах альтернативных признаков и строгих генетических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49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P к F1
</a:t>
            </a:r>
            <a:endParaRPr lang="en-US" sz="2388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родителей к гибриду первого поколения и далее к набору гамет при независимом расхождении аллелей.
</a:t>
            </a:r>
            <a:endParaRPr lang="en-US" sz="11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924394"/>
            <a:ext cx="3975900" cy="1397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дигибридного скрещивания AaBb × AaBb удобно свести результат к четырём фенотипическим классам и их долям среди 16 потомков.
</a:t>
            </a:r>
            <a:endParaRPr lang="en-US" sz="1171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49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и итог 9:3:3:1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 возникает из независимого комбинирования двух пар аллелей при полном доминировании в каждом локусе.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схема дигибридного скрещивания AaBb × AaBb
</a:t>
            </a:r>
            <a:endParaRPr lang="en-US" sz="10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Генотипическое расщепление в F2 шире фенотипического: разные комбинации аллелей могут давать один и тот же внешний признак.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4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и фенотипы во втором поколении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фенотипическая картина может скрывать девять генотипических классов; именно поэтому генотипический анализ информативнее простого наблюдения внешних признаков.
</a:t>
            </a:r>
            <a:endParaRPr lang="en-US" sz="1097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Теоретическое распределение генотипов при скрещивании AaBb × AaBb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типа гамет формируются у гибрида AaBb, если гены расходятся независимо. Именно это число показывает, как быстро растёт разнообразие сочетаний признаков.
</a:t>
            </a:r>
            <a:endParaRPr lang="en-US" sz="2391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8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типа гамет
</a:t>
            </a:r>
            <a:endParaRPr lang="en-US" sz="5813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 у одного дигетерозиготного организма при независимом расхождении аллелей.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Менделя; схема AaBb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49" dirty="0"/>
          </a:p>
        </p:txBody>
      </p:sp>
      <p:sp>
        <p:nvSpPr>
          <p:cNvPr id="6" name="Text 1"/>
          <p:cNvSpPr txBox="1"/>
          <p:nvPr/>
        </p:nvSpPr>
        <p:spPr>
          <a:xfrm>
            <a:off x="661550" y="736542"/>
            <a:ext cx="7248600" cy="11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основные причины нарушений классической схемы — сцепление генов, взаимодействие аллелей и влияние среды. Поэтому реальное наследование часто сложнее идеальной модели.
</a:t>
            </a:r>
            <a:endParaRPr lang="en-US" sz="2311" dirty="0"/>
          </a:p>
        </p:txBody>
      </p:sp>
      <p:sp>
        <p:nvSpPr>
          <p:cNvPr id="7" name="Text 2"/>
          <p:cNvSpPr txBox="1"/>
          <p:nvPr/>
        </p:nvSpPr>
        <p:spPr>
          <a:xfrm>
            <a:off x="3070825" y="2543972"/>
            <a:ext cx="28746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причины
</a:t>
            </a:r>
            <a:endParaRPr lang="en-US" sz="5021" dirty="0"/>
          </a:p>
        </p:txBody>
      </p:sp>
      <p:sp>
        <p:nvSpPr>
          <p:cNvPr id="8" name="Text 3"/>
          <p:cNvSpPr txBox="1"/>
          <p:nvPr/>
        </p:nvSpPr>
        <p:spPr>
          <a:xfrm>
            <a:off x="6078300" y="2543972"/>
            <a:ext cx="2458800" cy="15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достаточно, чтобы схема 9:3:3:1 перестала быть точной без дополнительных поправок.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822434" y="4527750"/>
            <a:ext cx="55047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генетики: сцепление, взаимодействие генов, средовые эффекты
</a:t>
            </a:r>
            <a:endParaRPr lang="en-US" sz="105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49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как источник эволюционного выбора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отбирает скорость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открытой степи преимущество получают особи, которые лучше бегут, заметнее видят опасность и реже становятся добычей. Если такие признаки наследуются, естественный отбор постепенно повышает их частоту в популяции.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Партнёрство видов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и насекомых связь особенно тесна: новые формы цветков, ротовых аппаратов и поведения опылителей возникают вместе. Коэволюция закрепляет удачные комбинации признаков у обеих сторон.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суровой среде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и засушливых местах выигрывают сочетания признаков, помогающие экономить воду, сохранять тепло и переживать дефицит пищи. Наследственная изменчивость даёт популяции набор вариантов для такого отбора.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наследственности к эволюции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и генетика показывают одну закономерность: разнообразие возникает из новых комбинаций, а сохраняется благодаря отбору. Наследственность даёт материал, эволюция превращает его в приспособленность.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2026-07-26T10:08:05Z</dcterms:created>
  <dcterms:modified xsi:type="dcterms:W3CDTF">2026-07-26T10:08:05Z</dcterms:modified>
</cp:coreProperties>
</file>