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Аркадия Долгорукого о боли взросления и выборе пути.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«Подросток» Ф.М. Достоевского: взросление, семья и поиск себя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1870-х и мир Достоевского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рождается в эпоху социальных перемен, споров о новых ценностях и разрыва между поколениями. Достоевский показывает, как деньги, статус и личный успех начинают влиять на отношения не меньше, чем долг и совесть.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«Подросток» соединяет черты романа воспитания, психологической прозы и социально-философского исследования. Через личный рассказ героя читатель видит не только события, но и его сомнения, самообман и попытки самоутверждения.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композиция: роман воспитания в форме исповеди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вокруг записок Аркадия: его впечатления, споры с взрослыми и переменчивые оценки складываются в путь от обиды и гордости к более трезвому взгляду на себя и окружающих.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повествования делает внутренний конфликт главным содержанием романа. Внешние события важны прежде всего как испытания, через которые герой проверяет свои идеи, чувства и представления о зрелости.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— семнадцатилетний гимназист, незаконнорождённый сын Версилова. Он болезненно переживает своё положение в семье и остро чувствует зависимость от чужого мнения.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Долгорукий: характер, возраст, внутренний конфликт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стремления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определяют самолюбие, ранимость и резкие перепады настроения. Сначала он хочет превратить унижение в план личного успеха, а затем ищет более прочную нравственную опору.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герой участвует в духовном и сюжетном развитии Аркадия.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строится вокруг разных форм родства, власти и духовного влияния. Через них раскрываются главные линии романа: семья, выбор, унижение и поиск нравственной опоры.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Ф.М. Достоевского «Подросток»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Аркадия: от мечты к внутреннему кризису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героя в романе «Подросток»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отца и сына в романе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Версилов как отец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отец Аркадия умен, обаятелен и внутренне противоречив. Он не даёт сыну устойчивого нравственного примера, потому что сам живёт в состоянии духовной раздвоенности и сомнения.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как духовный отец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не связан с блеском и силой, но именно он воплощает цельность, кротость и ответственность. Его влияние не подавляет Аркадия, а помогает ему увидеть ценность внутренней честности.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отцовства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быть отцом — значит не только быть связанным кровью, но и уметь направлять, отвечать за другого и передавать молодому человеку нравственную меру.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Аркадия деньги становятся символом свободы и власти, а не просто средством. Он связывает их с правом быть признанным и перестать чувствовать себя униженным.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как идея и как искушение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опасность такой логики: деньги обещают силу, но не дают любви, уважения и внутреннего достоинства. Поэтому богатство не решает проблему одиночества.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богатстве возникает из желания доказать собственную ценность. Она кажется герою быстрым способом выйти из зависимости от семьи и чужого мнения.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«стать Ротшильдом» подменяет настоящую зрелость внешним успехом. Герой должен понять, что личность строится не на капитале, а на совести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соотношение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темы, но и их связь с поведением Аркадия. Особенно заметно, как личные переживания героя переплетаются с семейным конфликтом.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 сюжет работают семья и поиск себя; деньги и унижение усиливают кризис, а вера задаёт нравственный итог.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Ф.М. Достоевского «Подросток»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провинциальный мир в художественном пространстве романа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 романе звучит напряжённо: тесные комнаты, спешка, разговоры о деньгах и постоянное чувство внутренней усталости. В такой среде люди легко ранят друг друга, а любое личное переживание быстро превращается в конфликт.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расчёта и нервозности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не просто фон, а пространство, где человеческие отношения подчиняются выгоде и самолюбии. Поэтому даже семейные разговоры нередко напоминают скрытую борьбу за влияние, уважение и право быть услышанным.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альтернатива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заметен образ более простого и цельного мира, связанного с Макаром. Он напоминает, что духовная правота не зависит от богатства и громких успехов, а рождается из честности, терпения и внутренней свободы.
</a:t>
            </a:r>
            <a:endParaRPr lang="en-US" sz="10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 для развития Аркадия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события романа меняют самоощущение героя: от мечты о независимости — к опыту разочарования, нравственного сомнения и более зрелого взгляда на себя.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не просто продвигают сюжет, а последовательно разрушают подростковую иллюзию всесилия и подводят Аркадия к внутренней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роман «Подросток»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нравственной опоры соединяет смирение, простоту и духовную свободу, противопоставленные миру расчёта.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Долгорукий выполняет в романе роль единственного ясного нравственного ориентира для Аркадия и помогает увидеть, что человеческая ценность не зависит от богатства или положения.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роман «Подросток»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Андреевна воплощает материнское страдание и зависимость от чужой воли. Через её судьбу Достоевский показывает, какой ценой в семье удерживается внешнее благополучие.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эмоциональные линии романа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связана с юношеским чувством, ревностью и болезненной обидой. Её линия делает особенно заметной ранимость Аркадия и его потребность быть выбранным и признанным.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Николаевна соединяет красоту, силу характера и психологическую недоступность. Её образ притягивает и одновременно тревожит, усиливая мотив опасного самоутверждения через чувство.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раскрывают разные формы эмоциональной зависимости и гордости. На их фоне внутренний мир Аркадия выглядит ещё более противоречивым, неустойчивым и ищущим опоры.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внутренний конфликт Аркадия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обида, амбиция и поиск признания постепенно приводят героя к столкновению с совестью и духовной опорой.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силы сильнее всего влияют на Аркадия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внешние влияния, но и внутренние импульсы героя, которые меняют его решения быстрее, чем события вокруг него.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Версилов и деньги формируют главный узел напряжения, а Макар удерживает противоположную нравственную перспективу.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роман «Подросток»; аналитическая оценка по сюжету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и идейные мотивы романа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не раз обращался к теме духовного поиска, семейной боли и внутреннего разлада личности. Эти мотивы становятся основой психологической глубины романа.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идейных споров и социальных перемен писатель показывает молодого человека, который ищет собственную позицию в мире недоверия, споров и нестабильных ценностей.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Аркадия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воплощает поколенческий тип подростка, стремящегося к самоутверждению, но ещё не умеющего отличить подлинную свободу от самолюбивой независимости.
</a:t>
            </a:r>
            <a:endParaRPr lang="en-US" sz="1164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путь Аркадия Достоевский говорит о необходимости внутренней честности, веры и ответственности, которые важнее внешнего успеха и громких идей.
</a:t>
            </a:r>
            <a:endParaRPr lang="en-US" sz="11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«Подросток» в системе поздних романов Достоевского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позднем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«Подросток» занимает важное место в ряду поздних романов Достоевского. Здесь уже особенно заметны распад семейных связей, болезненная раздробленность личности и напряжённый вопрос о духовной опоре.
</a:t>
            </a:r>
            <a:endParaRPr lang="en-US" sz="1237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главных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подготавливает проблематику «Братьев Карамазовых»: свободу, ответственность, веру и нравственный выбор. При этом он сохраняет исповедальную форму и социальную остроту, делая внутренний конфликт особенно близким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Достоевского в «Подростке»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художественная форма помогает раскрыть неустойчивое сознание Аркадия и напряжённую атмосферу романа.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форма, внутренние монологи и резкие контрасты делают психологию героя живой и противоречивой, а сам роман — предельно напряжённым.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роман «Подросток»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идентичность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переживает то, что знакомо многим подросткам: желание доказать свою ценность, страх быть незамеченным и поиск собственного места среди взрослых.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семьи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точно показывает, как семейные конфликты влияют на самооценку. Чужие ожидания, обиды и недоговорённость способны определять выбор сильнее, чем внешние обстоятельства.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Соблазн успеха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убедительно показывает, что деньги и статус легко начинают казаться мерилом достоинства. Но такой успех не устраняет внутреннюю пустоту и одиночество.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взросление начинается там, где человек учится отличать сиюминутное желание от подлинной нравственной позиции и берёт ответственность за собственные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романа: взросление через внутреннюю честность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«Подросток» убеждает, что зрелость начинается не с победы, а с умения видеть свои заблуждения, сохранять совесть и строить жизнь на духовной опоре, а не на гордости.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2026-05-23T10:02:08Z</dcterms:created>
  <dcterms:modified xsi:type="dcterms:W3CDTF">2026-05-23T10:02:08Z</dcterms:modified>
</cp:coreProperties>
</file>