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время в литературе XIX века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меняет человека, его выбор и судьбу?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литературе XIX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Россия быстро менялась: войны, реформы и новые идеи перестраивали жизнь людей. Писатели показывали, как большие перемены отражаются в характере, выборе и внутреннем мире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историческая сила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1812 года, реформы Александра II и рост городов меняют привычный уклад жизни, заставляя героев иначе смотреть на семью, долг и будущее.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персонажи часто чувствуют себя частью большой истории. Их поступки уже не принадлежат только им: на них влияет эпоха, общественные ожидания и перемены в стране.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время в произведениях XIX века — это не просто фон событий. Оно становится силой, которая направляет судьбы людей и раскрывает их характеры.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время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важны не только часы и даты, но и переживания. Ожидание, страх или надежда могут сделать один день очень длинным и тяжёлым.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Воспоминания, взросление и разочарование тоже создают внутреннее время. Писатели показывают, что человек по-разному ощущает жизнь в зависимости от опыта и настроения.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сравним, как разные авторы показывают связь человека и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тема раскрывается по-своему, но везде человек сталкивается с влиянием эпохи и собственным внутренним временем.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раскрывается у разных писателей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чаще всего писатели обращаются к переживаниям героя и его несоответствию окружающему миру.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не столько с событиями, сколько с тем, как человек переживает время внутри себя.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темы в произведениях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«лишнего человека»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образованность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обычно много знает, тонко чувствует людей и понимает больше, чем окружающие. Но знания не помогают ему найти своё место в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словно стоит в стороне от общества. Его не понимают, а он сам часто не может принять правила, по которым живут другие.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Скука и разочарование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устал от однообразия и не видит цели. Поэтому даже интересные события не приносят ему настоящей радости и внутреннего движения.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Потерянные возможности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чувствует, что способен на большее, но не действует вовремя. Из-за этого жизнь проходит мимо, оставляя ощущение пустоты и упущенного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и Печорин как герои вне своего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Онегин и Григорий Печорин умны, наблюдательны и независимы, но не находят настоящего дела для своих сил. Их внутренний мир богаче, чем окружающая их жизнь.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рано устают от общества и собственных впечатлений. Поэтому они кажутся людьми, которым тесно в своей эпохе: они многое понимают, но не умеют быть счастливыми.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смена поколений и время перемен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романа мир старшего поколения держится на привычных ценностях, уважении к традиции и спокойном течении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Базарова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герой приносит новые взгляды и спорит с прежними представлениями. Его позиция делает конфликт поколений особенно заметным.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поколениями показывает, что каждое время формирует свои идеалы. Но разрыв взглядов не отменяет человеческой сложности и личных чувств.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Поколенческий спор в XIX веке часто связан не только с идеями, но и с разным опытом жизни, который разделяет героев.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напряжение возникает там, где новое поколение не принимает старые правила, а старшее не доверяет переменам.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Поколенческий конфликт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время истории и время человека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частная жизнь героев постоянно соприкасается с историей: война 1812 года влияет не только на события, но и на то, как люди думают и чувствуют.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большие события не проходят мимо человека бесследно: они проверяют его мужество, честность, способность принимать ответственность и сострадать другим.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 писателя идёт не только по календарю: оно меняет семьи, взгляды, отношения между людьми и помогает увидеть, кто способен меняться вместе с жизнью.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герои романа важны не сами по себе, а как люди своей эпохи: их судьбы становятся частью общей истории страны и её нравственного испытания.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 и путь внутреннего взросления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Пьер живёт в растерянности: он ищет своё место, ошибается и часто не понимает, чего хочет. Его путь начинается с внешней неуверенности и внутреннего смятения.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опыт войны, плена и встреч с разными людьми помогает Пьеру взрослеть. Он учится лучше понимать себя, отличать случайное от важного и принимать решения осознаннее.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усиливает чувство напряжения: время не отпускает героя и заставляет его отвечать за свой выбор.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в романе помогают показать, как мысль, поступок и расплата постепенно меняют героя.
</a:t>
            </a:r>
            <a:endParaRPr lang="en-US" sz="24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у Достоевского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развитие Раскольникова в романе «Преступление и наказание».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ощущение упущенного времени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герои часто ждут перемен, но сами откладывают решающий шаг. Из-за этого жизнь проходит мимо, а важный момент кажется всё более далёким и трудным для возвращения.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«Вишнёвом саде» особенно заметно, как прошлое уходит безвозвратно. Герои понимают это слишком поздно, когда привычный мир уже нельзя сохранить прежним.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Чехова тихое течение времени подчёркивает повседневность, в которой маленькие промедления превращаются в большие потери. Именно так возникает чувство сожаления о неиспользованных возможностях.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образы помогают писателям передавать течение времени и изменения в жизни героя.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быстро увидеть, как автор связывает время с памятью, выбором и переменами в судьбе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Толстого, Достоевского и Чехова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времени в произведениях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здесь передаёт не точный подсчёт, а сравнительную заметность образов в школьном обзоре произведений XIX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выразительными оказываются дорога и часы: они лучше всего показывают движение жизни, выбор героя и необратимость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XIX века: Пушкин, Лермонтов, Тургенев, Толстой, Достоевский, Чехов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символы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изображения времени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помогают показать, что прошлое продолжает жить в мыслях героя и влияет на его поступки даже тогда, когда события уже завершились.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раскрывает, как человек переживает время изнутри: он может бояться будущего, сожалеть о прошлом или долго не решаться действовать.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детали, письма и контрасты между молодостью и старостью делают течение времени заметным и помогают читателю увидеть перемены точнее.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приёмам время в литературе XIX века становится не просто фоном, а важной силой, которая влияет на судьбу и характер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тему человека и времени в произведении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помогает увидеть связь героя с эпохой, возрастом и личным выбором.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которое меняет человека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учит видеть, как время влияет на характер, выбор и судьбу. Оно испытывает героя, разрушает иллюзии и помогает понять, что самое важное в человеке.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2026-05-22T16:45:53Z</dcterms:created>
  <dcterms:modified xsi:type="dcterms:W3CDTF">2026-05-22T16:45:53Z</dcterms:modified>
</cp:coreProperties>
</file>