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поисках сезонной выгоды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влияет на цены, спрос и покупки в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 года меняет наш мир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природы влияют на доступность товаров и услуг. Это проявляется в собирании урожая, миграциях животных и изменениях погоды, что отражается на покупках и ценах.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процессы в природе и человеке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растения активнее растут благодаря усиленному фотосинтезу, что обеспечивает поступление свежих овощей и фруктов на рынок.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ритм животных и человека также меняется с сезонами, что отражается в потребностях и поведении, включая покупки и расходы.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наступает период сбора урожая, когда происходит накопление и заготовка продуктов на зиму, что влияет на их доступность и стоимость.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особенности питания человека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изобилие свежих овощей и фруктов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рацион богаче благодаря местным ягодам, фруктам и овощам, которые быстро поступают с полей на стол, обеспечивая здоровье и разнообразие.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ограничения и альтернативы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холодные месяцы чаще используются консервы, замороженные продукты и импортные овощи, что повышает стоимость продуктов и меняет привычки питания.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сезонных продуктов на семейный бюджет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сезонных продуктов помогает экономить и поддерживать сбалансированное питание на протяжении всего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фруктов и овощей по сезонам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овощи еще в дефиците, часто приходится покупать импортные, что ведет к более высоким ценам.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урожая — цены снижаются, повышается доступность свежих фруктов и овощей.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урожая продолжается, сохраняется разнообразие и относительно низкие цены на местные продукты.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фруктов и овощей импортная, что отражается на повышенных ценах и ограниченном выборе.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цен на помидоры в течение года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на помидоры снижаются в сезон сбора урожая и значительно растут зимой, когда товар импортный или запасённый.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цены зимой связан с уменьшением местного предложения и увеличением затрат на импорт.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Розничные данные,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в продаже одежды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куртки наиболее дешёвые в марте и апреле из-за снижения спроса на холодную одежду.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изменения напрямую управляют спросом на одежду, стимулируя перезапуск ассортимента.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коллекции входят в скидочный период в сентябре и октябре, чтобы освободить место для новых товаров.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коллекций и сезонные распродажи помогают выгодно приобрести необходимую одежду.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на зимние ботинки по месяцам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стоимостей зимней обуви в разные сезоны показывает экономию при покупке вне сезона.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времени покупки зимой или в межсезонье снижает затраты на обувь до 31%.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Ozon, 2023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работы подростков от сезона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весенне-осенний периоды востребованы помощники на фермах и ярмарках, обеспечивая сезонную занятость в сельском хозяйстве.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увеличивается число вакансий в развлекательных местах и уличной торговле, что позволяет подросткам найти дополнительный доход.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августе наблюдается максимальный спрос, после чего цены постепенно снижаются из-за уменьшения покупательской активности.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Маркетплейсы, 2023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время пика спроса на канцтовары, рюкзаки и форму перед учебным годом.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сезонных выгодных предложений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для экономии на покупках с учётом сезонных колебаний цен
</a:t>
            </a:r>
            <a:endParaRPr lang="en-US" sz="11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сезонные скидки в интернет-магазинах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Черная пятница — ноябрьская распродажа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Черная пятница привлекает покупателей большими скидками на электронику, одежду и игрушки. В это время ассортимент расширяется, а цены значительно снижаются. Это лучший шанс приобрести нужные товары дешевле.
</a:t>
            </a:r>
            <a:endParaRPr lang="en-US" sz="949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Новогодние акции и скидки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онлайн-магазины предлагают праздничные скидки на подарки, украшения и сладости. Многие площадки проводят распродажи с дополнительными бонусами и подарками при покупке.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распродажи и снижение цен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июне-июле наблюдается снижение цен на сезонную одежду, спортивные товары и пляжные аксессуары. Это позволяет экономить при подготовке к отпуску и отдыху на природе.
</a:t>
            </a:r>
            <a:endParaRPr lang="en-US" sz="10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заметно растёт спрос на тетради, учебники и школьную одежду — всё, что нужно к учебному году. Магазины готовят специальные сезонные предложения для школьников.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покупатели чаще покупают подарки для близких и сладости к праздникам, что отражается в увеличении ассортимента и акций на эти товары.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возрастает интерес к спортивным товарам, велосипедам и роликам — всё для активного отдыха на свежем воздухе после зимы.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покупательские привычки в течение года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692326"/>
            <a:ext cx="8784000" cy="1498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на спортивный инвентарь по сезонам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снижение стоимости популярных спортивных товаров в низкий сезон, что позволяет экономить до 30%.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спортивных товаров в межсезонье помогает существенно снизить расходы и воспользоваться выгодными скидками.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Wildberries, 2023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для поиска выгодных цен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для отслеживания скидок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Едадил и Скидка.ру помогают находить выгодные цены и акции в магазинах, позволяя сравнивать предложения и экономить время и деньги.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Агрегаторы и подписки на рассылки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Агрегаторы интернет-магазинов собирают данные о товарах с разных площадок, а подписки на рассылки информируют о сезонных скидках и специальных предложениях.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одежду и обувь вне сезона, когда цены достигают минимума из-за снижения спроса.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экономить на сезонных покупках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Организуйте совместные покупки с друзьями или семьёй, чтобы получить скидки при большом объёме товара.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акциями после праздничных периодов — многие товары сильно уцениваются.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уценённые позиции в магазинах, где товары продаются по сниженным ценам из-за остатков или незначительных дефектов.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сезонных распродаж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скидки приходятся на декабрь и ноябрь, стимулируя рост покупательской активности.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распродажи совпадают с праздниками и окончанием сезонов, что помогает планировать бюджет и покупки.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рынка, 2023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Обманные скидки случаются, когда цена до и после акции не меняется. Игнорирование дополнительных расходов, таких как доставка, также увеличивает итоговые затраты.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поиске сезонной выгоды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покупают товары в начале сезона по высокой цене из-за спешки, не дожидаясь скидок и акций. Это снижает эффективность экономии.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3251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6501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разумных сезонных покупок для семьи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бюджета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покупки помогают семье рационально расходовать денежные средства, избегая ненужных трат и повышая финансовую устойчивость.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грамотность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планирования покупок способствует развитию у школьников понимания стоимости вещей и ответственности за выбор товаров.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планирование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списка сезонных покупок вместе с родителями учит подростков планированию и помогает избежать спонтанных, необдуманных покупок.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стать умным потребителем и сэкономить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сезонности и осознанное планирование покупок позволяют экономить деньги и развивать финансовую ответственность, что важно для успешной жизни и учёбы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2026-05-09T10:37:25Z</dcterms:created>
  <dcterms:modified xsi:type="dcterms:W3CDTF">2026-05-09T10:37:25Z</dcterms:modified>
</cp:coreProperties>
</file>