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океан: от карты до 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Океан, который соединяет материки, климат и жизнь.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 — второй по площади океан Земли. Он соединяет несколько континентов, формирует важные морские пути и помогает перераспределять тепло между севером и югом планеты.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Океан, который связывает мир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на карте
</a:t>
            </a:r>
            <a:pPr algn="ctr" indent="0" marL="0">
              <a:lnSpc>
                <a:spcPct val="100000"/>
              </a:lnSpc>
              <a:buNone/>
            </a:pPr>
            <a:r>
              <a:rPr lang="en-US" sz="6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высоты карта показывает длинную полосу воды, вытянутую почти строго с севера на юг. Экватор делит её на Северную и Южную Атлантику, делая океан удобным для изучения.
</a:t>
            </a:r>
            <a:endParaRPr lang="en-US" sz="1107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другими океанами
</a:t>
            </a:r>
            <a:pPr algn="ctr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Атлантика встречается с Северным Ледовитым океаном. На юге она постепенно переходит к водам Южного океана, где господствуют сильные ветры и холодные течения.
</a:t>
            </a:r>
            <a:endParaRPr lang="en-US" sz="1012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четырьмя материками
</a:t>
            </a:r>
            <a:pPr algn="ctr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берега омывают Европа, Африка, Северная и Южная Америка. Поэтому Атлантика всегда была морским мостом между разными странами, культурами и природными зонами.
</a:t>
            </a:r>
            <a:endParaRPr lang="en-US" sz="1073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на положение Атлантики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106 млн км²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примерно такую площадь занимает Атлантический океан.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площадь делает Атлантику одним из главных океанов планеты и ключевым регулятором климата.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дно Атлантики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190837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Подводный хребет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Срединно-Атлантический хребет проходит почти через весь океан. Это гигантская подводная горная цепь, где формируется новая океаническая кора.
</a:t>
            </a:r>
            <a:endParaRPr lang="en-US" sz="1345" dirty="0"/>
          </a:p>
        </p:txBody>
      </p:sp>
      <p:sp>
        <p:nvSpPr>
          <p:cNvPr id="12" name="Text 3"/>
          <p:cNvSpPr txBox="1"/>
          <p:nvPr/>
        </p:nvSpPr>
        <p:spPr>
          <a:xfrm>
            <a:off x="6133502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на глубине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поднятиями лежат широкие глубоководные равнины. Они кажутся спокойными, но именно здесь оседают частицы, которые приносят течения и живые организмы.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3190837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желоба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Атлантике есть и очень глубокие впадины. Пуэрто-Рико-желоб — один из самых известных и глубоких участков океанского дна.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133502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рельеф влияет на океан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дна направляет движение водных масс и влияет на распределение жизни. Там, где меняется глубина, меняются и условия для рыб, кораллов и донных организмов.
</a:t>
            </a:r>
            <a:endParaRPr lang="en-US" sz="12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51" y="1639059"/>
            <a:ext cx="280626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53258"/>
            <a:ext cx="350400" cy="31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морская вода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полярных льдов вода близка к 0 °C, поэтому здесь живут виды, приспособленные к холоду. Такая температура замедляет испарение и делает поверхность океана более плотной.
</a:t>
            </a:r>
            <a:endParaRPr lang="en-US" sz="1343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тропиках поверхность океана прогревается особенно сильно — примерно до 25–29 °C. Тёплая вода легче испаряется и поддерживает активный круговорот влаги в атмосфере.
</a:t>
            </a:r>
            <a:endParaRPr lang="en-US" sz="1343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испарение, тем выше солёность. Поэтому в сухих и жарких зонах океан обычно солонее, чем там, где часто идут дожди.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добавка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осадки разбавляют морскую воду. У крупных устьев и в районах с частыми дождями солёность заметно ниже, чем в открытом океане.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не просто двигают воду: они переносят тепло на тысячи километров и меняют условия жизни у берегов.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полюсов, тем теплее поверхность воды. Именно поэтому тёплые и холодные течения так сильно влияют на климат побережий.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 Ocean Surface Temperature Climatology; общие климатические диапазоны поверхности океана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как двигатель погоды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07492"/>
            <a:ext cx="4328400" cy="1546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разные течения меняют климат, туманы и условия для рыбы у берегов Атлантики.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согревают и увлажняют воздух, а холодные охлаждают побережья и усиливают биологическую продуктивность моря.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NOAA; Encyclopaedia Britannica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 холодные течения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обитает в Атлантике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06749" y="1816698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 — невидимая основа жизни в океане. Он использует солнечный свет и создаёт органическое вещество, которым питаются многие морские организмы.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306749" y="2930047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потребители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Зоопланктон и мелкие рыбы быстро реагируют на изменения среды. Они связывают микроскопический мир с более крупными животными и поддерживают пищевые цепи.
</a:t>
            </a:r>
            <a:endParaRPr lang="en-US" sz="1184" dirty="0"/>
          </a:p>
        </p:txBody>
      </p:sp>
      <p:sp>
        <p:nvSpPr>
          <p:cNvPr id="11" name="Text 4"/>
          <p:cNvSpPr txBox="1"/>
          <p:nvPr/>
        </p:nvSpPr>
        <p:spPr>
          <a:xfrm>
            <a:off x="306749" y="4050913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Дельфины, киты и крупные рыбы зависят от больших запасов корма. Поэтому богатые планктоном районы особенно важны для морской жизни.
</a:t>
            </a:r>
            <a:endParaRPr lang="en-US" sz="1332" dirty="0"/>
          </a:p>
        </p:txBody>
      </p:sp>
      <p:sp>
        <p:nvSpPr>
          <p:cNvPr id="12" name="Text 5"/>
          <p:cNvSpPr txBox="1"/>
          <p:nvPr/>
        </p:nvSpPr>
        <p:spPr>
          <a:xfrm>
            <a:off x="3012197" y="1816698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Укрытия и убежища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сообщества создают укрытия для множества видов. Даже небольшие заросли водорослей превращаются в место кормления и защиты для мальков и беспозвоночных.
</a:t>
            </a:r>
            <a:endParaRPr lang="en-US" sz="1184" dirty="0"/>
          </a:p>
        </p:txBody>
      </p:sp>
      <p:sp>
        <p:nvSpPr>
          <p:cNvPr id="13" name="Text 6"/>
          <p:cNvSpPr txBox="1"/>
          <p:nvPr/>
        </p:nvSpPr>
        <p:spPr>
          <a:xfrm>
            <a:off x="3012197" y="2930047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в экосистеме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птицы часто следуют за косяками рыб, а хищники охотятся там, где пищи больше всего. Так в океане формируются сложные и очень точные связи.
</a:t>
            </a:r>
            <a:endParaRPr lang="en-US" sz="118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энергия движется по пищевым цепям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энергия передаётся от производителей к хищникам в океане.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море водорослей
</a:t>
            </a:r>
            <a:pPr algn="ctr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Саргассового моря вода часто кажется почти неподвижной. Его границы образуют круговороты течений, а на поверхности плавают длинные ленты саргассума, которые служат укрытием для рыб и молодых морских животных.
</a:t>
            </a:r>
            <a:endParaRPr lang="en-US" sz="1140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залив и штормы
</a:t>
            </a:r>
            <a:pPr algn="ctr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Мексиканский залив — тёплый и очень оживлённый участок Атлантики. Здесь сильные течения, богатая рыба и важные морские пути, а тёплая вода помогает формироваться тропическим штормам и ураганам.
</a:t>
            </a:r>
            <a:endParaRPr lang="en-US" sz="1140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Острова, рифы и 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регион соединяет острова, проливы и мелководья, где особенно заметно разнообразие жизни. Яркие рифы, рыболовные районы и постоянное движение воды делают его одним из самых узнаваемых уголков Атлантики.
</a:t>
            </a:r>
            <a:endParaRPr lang="en-US" sz="1131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лица Атлантики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и факт: Бермудский треугольник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и реальность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«пропавших» судах и самолётах сделали этот район знаменитым, но сами по себе легенды не доказывают существование необычной опасности. Сильные штормы здесь встречаются так же, как и в других морских зонах.
</a:t>
            </a:r>
            <a:endParaRPr lang="en-US" sz="1267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расчёт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 этом районе постоянно движется, а погода быстро меняется. Для моряков и пилотов важны точные карты, прогнозы и дисциплина, а не мистические объяснения.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говорит наука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подход опирается на проверяемые данные, а не на слухи. Поэтому Бермудский треугольник остаётся известным мифом, который интересно изучать, но не стоит преувеличивать.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причины аварий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происшествий обычно земные и понятные: плохая погода, ошибки навигации, отказ техники и сложная обстановка на море. В океане такие факторы могут действовать вместе и усиливать риск.
</a:t>
            </a:r>
            <a:endParaRPr lang="en-US" sz="12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дальние переходы через Атлантику показали, что океан не разделяет, а связывает материки. Позднее морские пути стали основой торговли и обмена знаниями.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редкие плавания постепенно сменились эпохой регулярных морских связей между Европой и Америками.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даты: около 1000 года; 1492 год; формирование трансатлантических маршрутов в XVI веке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первые большие плавания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564" y="1578826"/>
            <a:ext cx="350400" cy="311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064" y="1594399"/>
            <a:ext cx="350400" cy="280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564" y="3291301"/>
            <a:ext cx="350400" cy="3114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8064" y="3306874"/>
            <a:ext cx="350400" cy="28032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роли океана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Контейнеровозы связывают крупные порты Европы, Америки и Африки. Через Атлантику проходят грузы, без которых трудно представить современную торговлю и работу мировых рынков.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риски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Танкеры перевозят нефть и нефтепродукты, а поэтому требуют точных маршрутов и строгой безопасности. Любая авария в открытом океане может долго влиять на природу и прибрежные районы.
</a:t>
            </a:r>
            <a:endParaRPr lang="en-US" sz="1332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Пассажирские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Круизные суда делают океан местом путешествий и отдыха. Их маршруты проходят через тёплые островные районы, где особенно важны погода, порты и безопасность навигации.
</a:t>
            </a:r>
            <a:endParaRPr lang="en-US" sz="1399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континентами
</a:t>
            </a:r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кабели незаметны с поверхности, но именно они передают большую часть цифровой связи между континентами. Атлантика помогает соединять не только берега, но и людей.
</a:t>
            </a:r>
            <a:endParaRPr lang="en-US" sz="13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для Атлантики складывается из нескольких факторов. Одни меняют среду обитания, другие напрямую уменьшают численность животных или загрязняют воду.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угрозы связаны между собой: если страдает одна часть экосистемы, последствия быстро отражаются на всей пищевой цепи.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морской экологии и охране океана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 Атлантики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к защите океана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58676" y="1838246"/>
            <a:ext cx="43800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Защитить важные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заповедники ограничивают промысел в уязвимых районах и дают экосистемам время на восстановление. Там, где меньше давления человека, рыбы и другие животные возвращаются быстрее.
</a:t>
            </a:r>
            <a:endParaRPr lang="en-US" sz="1221" dirty="0"/>
          </a:p>
        </p:txBody>
      </p:sp>
      <p:sp>
        <p:nvSpPr>
          <p:cNvPr id="10" name="Text 3"/>
          <p:cNvSpPr txBox="1"/>
          <p:nvPr/>
        </p:nvSpPr>
        <p:spPr>
          <a:xfrm>
            <a:off x="858676" y="2701145"/>
            <a:ext cx="43800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Уменьшить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одноразового пластика уменьшает мусор на берегах и в воде. Чем меньше отходов попадает в океан, тем ниже риск для птиц, черепах и морских млекопитающих.
</a:t>
            </a:r>
            <a:endParaRPr lang="en-US" sz="1221" dirty="0"/>
          </a:p>
        </p:txBody>
      </p:sp>
      <p:sp>
        <p:nvSpPr>
          <p:cNvPr id="11" name="Text 4"/>
          <p:cNvSpPr txBox="1"/>
          <p:nvPr/>
        </p:nvSpPr>
        <p:spPr>
          <a:xfrm>
            <a:off x="858676" y="3564045"/>
            <a:ext cx="43800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Следить и восстанавливать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рыболовства, очистка рек и наблюдение за температурой помогают заранее замечать проблемы. Такой подход позволяет защищать океан не только сегодня, но и в будущем.
</a:t>
            </a:r>
            <a:endParaRPr lang="en-US" sz="122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 климатический мост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Тепло, идущее на север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Гольфстрим и другие тёплые течения переносят энергию из тропиков к северу. Благодаря этому климат в Западной Европе мягче, чем на тех же широтах в других регионах.
</a:t>
            </a:r>
            <a:endParaRPr lang="en-US" sz="1333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Туманы над холодной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воды у северо-западных берегов создают условия для туманов и прохладной погоды. Когда тёплый и холодный воздух встречаются, видимость может резко ухудшаться.
</a:t>
            </a:r>
            <a:endParaRPr lang="en-US" sz="1333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Штормы в тропиках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тропической Атлантике тёплая поверхность моря помогает образованию сильных штормов. Поэтому здесь особенно внимательно следят за погодой и движением воздуха.
</a:t>
            </a:r>
            <a:endParaRPr lang="en-US" sz="1333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далёких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связывает разные климатические зоны, как огромная система переноса тепла и влаги. Изменение течений сразу отражается на погоде на больших расстояниях.
</a:t>
            </a:r>
            <a:endParaRPr lang="en-US" sz="133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по ключевым признакам
</a:t>
            </a:r>
            <a:endParaRPr lang="en-US" sz="2716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19091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 1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подумай о самом известном тёплом течении у восточного побережья Северной Америки. Оно очень быстро переносит тёплую воду на север и делает климат мягче.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1744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 2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соедини течение с Европой и вспомни фразу про «реки в океане». Такой образ хорошо подходит для мощного потока, который влияет на погоду по обе стороны Атлантики.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043970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и альтернатива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водорослях, круговороте течений и спокойной поверхности, ответ будет другим. Но в первой загадке верный ответ — Гольфстрим.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43683"/>
            <a:ext cx="350400" cy="31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53258"/>
            <a:ext cx="350400" cy="31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главные идеи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континентов
</a:t>
            </a:r>
            <a:pPr algn="l" indent="0" marL="0">
              <a:lnSpc>
                <a:spcPct val="100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соединяет материки и делает океан частью жизни людей на разных континентах. Через неё идут маршруты, которыми перевозят товары, топливо, пассажиров и данные.
</a:t>
            </a:r>
            <a:endParaRPr lang="en-US" sz="1343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тепла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работают как гигантский перенос тепла. Они смягчают климат одних берегов, охлаждают другие и помогают понять, почему погода у океана так разнообразна.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цепь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полон жизни: от планктона до китов. Каждая группа организмов зависит от другой, поэтому здоровье мелких видов так же важно, как и сохранение крупных.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уязвима перед пластиком, потеплением и переловом. Защищая её, люди защищают климат, морские экосистемы и собственное будущее.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Атлантика: большая сила и большая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показывает, как тесно связаны природа и жизнь людей: он движет климат, кормит моря и соединяет страны. Его будущее зависит от того, как бережно мы будем обращаться с ним сегодня.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2026-07-26T21:37:23Z</dcterms:created>
  <dcterms:modified xsi:type="dcterms:W3CDTF">2026-07-26T21:37:23Z</dcterms:modified>
</cp:coreProperties>
</file>