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Жуковский: поэт, переводчик, наставник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романтизма, мастер баллады и учитель будущего императора.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XIX века: время перемен в литературе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литература всё чаще обращалась к чувствам, мечтам и внутреннему миру человека. В этих условиях вырос интерес к романтизму, тайне природы и европейской поэзии, которые особенно ярко проявились в творчестве Жуковского.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поэта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1783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родился в селе Мишенском Тульской губернии. Его ранняя биография с самого начала была связана с непростыми обстоятельствами и ощущением неустойчивости.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поэзии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Переживания детства позже отразились в его лирике: в ней часто звучат грусть, память, мечта и поиск душевного покоя.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был внебрачным сыном помещика А. И. Бунина и пленной турчанки Сальхи. Это сделало его положение в семье и обществе особенно уязвимым.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первые литературные интересы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Благородный пансион при Московском университете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Жуковский получил широкое образование: изучал историю, литературу, языки и знакомился с европейской культурой. Старинная Москва и атмосфера учёбы сформировали его интерес к книге, слову и поэтическому опыту других стран.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читатель и начинающий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учёбы он много читал, пробовал писать стихи и переводить понравившиеся тексты. Особенно его привлекала сентиментальная поэзия, где важны чувства, тонкие переживания и мягкая интонация.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Жуковского появились в журналах и альманахах начала XIX века. Уже тогда его стихи выделялись особой музыкальностью и спокойной, доверительной интонацией.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заметны темы памяти, разлуки, надежды и мечты. Поэт умел говорить о личных чувствах просто, но очень выразительно, без лишней торжественности.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лирика быстро привлекла внимание читателей. Жуковский стал одним из тех авторов, кто помог русской поэзии перейти к романтическому взгляду на человека.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были главными в творчестве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неравномерность его литературных интересов и особую роль баллады и перевода.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переводы занимают центральное место: именно они сделали Жуковского особенно заметным в литературе.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основным жанрам, составленное по материалам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как главное достижение Жуковского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балладах Жуковского всегда есть напряжение: загадочное начало, тревожное ожидание и неожиданный поворот событий. Читатель сразу попадает в особую, почти таинственную атмосферу.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или героиня проходит испытание, которое связано не только с внешней опасностью, но и с нравственным выбором. Поэтому баллада у Жуковского — это не просто сюжет, а урок.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произведений этого жанра — «Людмила», «Светлана», «Кубок» и «Ивиковы журавли». Каждая из них по-своему раскрывает страх, надежду и силу человеческого чувства.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создал в русской поэзии новый тип баллады, где рядом существуют мрачное, фантастическое и поучительное. Такой жанр особенно хорошо передавал дух романтизма.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— самая известная баллада Жуковского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была написана в 1812 году и сразу запомнилась читателям. В ней соединяются зимний пейзаж, народные обычаи, тревожный сон и счастливая развязка, которая приносит облегчение и надежду.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показана как верная и терпеливая девушка с чистой душой. Через её образ Жуковский подчёркивает, что доброта, ожидание и вера помогают пережить страх и сомнение.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помогают увидеть, как поэт работал в разных жанрах и темах.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был не только автором баллад, но и поэтом патриотической лирики, философских элегий и важных переводов.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как переводчик европейской поэзии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Шиллер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переводил немецких поэтов так, что его тексты читались как самостоятельные художественные произведения, а не просто как точный пересказ.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и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переводам русские читатели познакомились с европейским романтизмом, где особенно важны чувства, тайна, свобода и внутренний выбор.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поэтической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работа расширила выразительные возможности русского языка и помогла поэзии стать мягче, музыкальнее и богаче по интонации.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сделал европейскую литературу ближе русской аудитории и тем самым заметно повлиял на круг чтения и вкусы своего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романтическая баллада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событий в балладах Жуковского: от таинственного начала к нравственному итогу.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Жуковского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пейзаж всегда связан с переживаниями героя: вечер, туман или луна не просто описывают место действия, а сразу создают нужное настроение и подсказывают читателю внутреннее состояние.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образы дороги, моря и ночи. Они помогают передать ожидание, сомнение, одиночество или спокойную задумчивость, поэтому природа в его стихах звучит как часть человеческой души.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заметен и в элегиях, и в переводах немецких романтиков. Жуковский умеет делать природу живой, тихой и очень музыкальной, будто она повторяет чувства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Пушкин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поддерживал Пушкина в молодые годы, ценил его талант и помогал пережить трудные моменты, когда поэту особенно нужна была дружеская опора.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связь показывает переход от одного поколения писателей к другому. Опыт Жуковского помог Пушкину увидеть новые возможности языка и поэтической формы.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обменивались стихами, обсуждали книги и новые литературные направления. Для Пушкина Жуковский был не только собеседником, но и внимательным наставником.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и работа наставником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Жуковского назначили наставником наследника престола Александра Николаевича. Это решение открыло новый этап его жизни, где литература соединилась с государственной службой.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подбирал книги, следил за кругом чтения и стремился воспитать в ученике уважение к человеку, справедливость и милосердие. Для Жуковского это было важной миссией.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годы службы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при дворе заняла значительное место в его биографии, но он не оставлял поэзию и переводы, продолжая влиять и на культуру, и на образование.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повторяются в разных жанрах и помогают увидеть, насколько поэт был сосредоточен на внутреннем мире человека.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Жуковский пишет о чувствах, памяти и выборе; его лирика объединяет личные переживания с размышлениями о судьбе.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В. А. Жуковского; обобщение по основным произведениям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в стихах Жуковского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комната, мерцающий огонёк и вечернее окно создают чувство ожидания. Такой образ часто связан у Жуковского с раздумьем, надеждой и тревогой перед неизвестным, как в зимнем романтическом пейзаже.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ночи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уводит взгляд вдаль и заставляет думать о выборе, разлуке или пути человека в жизни. В стихах Жуковского дорога становится символом движения к неизвестной, но важной цели.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 поэта кажется живым и свободным, а туман скрывает границы между явью и мечтой. Эти образы делают стихотворение особенно глубоким и помогают передать спокойствие или внутреннюю тревогу.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Жуковского для русского языка и поэзии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возможности поэзии: научил точно передавать настроение, тонкие переживания и переходы от грусти к надежде. Для своего времени это было особенно важно и ново.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поэты XIX века учились у Жуковского мастерству лирики и перевода. Его опыт показал, как русская поэзия может быть и красивой, и очень выразительной.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сделал поэтическую речь мягче и музыкальнее. Его стихи читаются легко, но при этом сохраняют глубину чувств и помогают по-новому услышать русский литературный язык.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биографии Жуковского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даты и события жизни поэта.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соединяла литературу, службу и воспитание будущего императора; его вклад был значим и в культуре, и в общественной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А. Жуковского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поэте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Жуковский жил за границей, но не разрывал связи с русской литературой: продолжал писать, переводить и следить за событиями культурной жизни России.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апреля 1852 года он умер в Баден-Бадене. Эта дата стала итогом длинного пути поэта, который многое сделал для развития русской словесности.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родины Жуковский оставался важной фигурой национальной культуры. Его имя связывают с романтизмом, балладой и обновлением литературного языка.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нём сохраняется потому, что его стихи и переводы помогли русской поэзии стать глубже, музыкальнее и ближе к внутреннему миру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В.А. Жуковский важен для русской литературы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открыл русской поэзии романтизм, обогатил литературный язык и показал, как тонко можно говорить о чувствах, природе и нравственном выборе. Его влияние заметно до сих пор.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2026-05-22T11:00:56Z</dcterms:created>
  <dcterms:modified xsi:type="dcterms:W3CDTF">2026-05-22T11:00:56Z</dcterms:modified>
</cp:coreProperties>
</file>