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«Пигмалион» Бернарда Шоу: язык, общество и выбор человека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пьесе, где речь меняет судьбу, но не заменяет достоинство.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античного мифа к социальной сатире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Написанный в 1912–1913 годах, «Пигмалион» соединяет миф о Галатее с реалиями британского общества. Шоу превращает знакомый сюжет в комедию идей о языке, классе и личной свободе.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Бернард Шоу как драматург социальной критики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Шоу был не только драматургом, но и острым публицистом: его пьесы строятся на споре, парадоксе и интеллектуальной иронии, заставляя зрителя думать, а не просто сочувствовать героям.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своих произведениях он разоблачал общественные стереотипы, особенно те, что связаны с классом, образованием и внешней «приличностью». Для него комедия была способом точной социальной диагностики.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«Пигмалионе» Шоу показывает, что знание языка не тождественно человеческой зрелости. Научная уверенность Хиггинса вступает в конфликт с живыми чувствами и достоинством других людей.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Ковент-Гарден: городская улица без прикрас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рынке Ковент-Гардена слышна живая, грубоватая речь улицы. Здесь одежда, манеры и акцент сразу выдают социальное положение человека, а к бедности относятся как к чему-то заметному и почти неизбежному.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буржуазии: порядок как знак положения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респектабельном доме Хиггинса важны точность речи, спокойствие и контроль над собой. Этот интерьер противопоставлен уличному шуму и показывает, как пространство в пьесе становится отражением социального слоя.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Светский салон: проверка на «своего»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приеме решает не только внешний вид, но и способность говорить «правильно». Именно там особенно ясно видно, что в английском обществе начала XX века акцент мог открыть дверь в высокий круг или немедленно закрыть ее.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Лондон, где статус слышен в каждой фразе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спор о превращении Элизы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на улице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Хиггинс по нескольким словам и особенностям произношения точно определяет происхождение прохожих, превращая речь в объект научного анализа.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 с Пикерингом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Полковник Пикеринг сомневается в безграничности этого таланта, и разговор быстро переходит в пари о том, можно ли изменить человека через обучение речи.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Элизы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Уличная цветочница становится участницей эксперимента: Хиггинс берется сделать из нее даму светского общества, а шуточный спор получает человеческую цену.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превращения Элизы Дулиттл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речевой эксперимент постепенно превращается в проверку свободы и достоинства.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Элиза Дулиттл: от уличной цветочницы к самостоятельной личности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Элиза существует в жестких рамках бедности и предубеждений: ее оценивают по акценту, одежде и манере держаться. Она кажется резкой, но за этим чувствуется энергия и желание вырваться из унизительного положения.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Элиза учится не только говорить иначе, но и требовать уважения к себе. Главное ее изменение — не в платье и произношении, а в осознании собственного достоинства и права самой решать свою судьбу.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335" y="1592249"/>
            <a:ext cx="951000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77137" y="1592249"/>
            <a:ext cx="951000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84549" y="1592249"/>
            <a:ext cx="832125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 Хиггинс: блестящий ученый и эмоционально слепой человек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Фонетист-новатор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Хиггинс воспринимает язык как точную систему звуков и правил. Его профессиональная уверенность позволяет ему быстро разбирать речь человека, но не помогает понять его внутренний мир.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 без чуткости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искренне верит в силу знания и собственного превосходства. Однако умение анализировать не делает его внимательным к чувствам других и не формирует нравственную зрелость.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Самоуверенность и незрелость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Хиггинс ведет себя резко, не замечая границ и последствий своих слов. Шоу показывает, что талант и образованность сами по себе не гарантируют уважения к человеку.
</a:t>
            </a:r>
            <a:endParaRPr lang="en-US" sz="11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Полковник Пикеринг как нравственный противовес Хиггинсу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Пикеринг с первой встречи обращается к Элизе корректно и без снисходительности. Его манера общения показывает: культурность измеряется не только образованием, но и умением уважать собеседника.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Хиггинса, Пикеринг не превращает девушку в объект опыта. Он сохраняет вежливую дистанцию и тем самым подчеркивает ценность личных границ и человеческого достоинства.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рядом с ним особенно заметно, насколько грубость Хиггинса контрастирует с подлинной воспитанностью. Пикеринг становится нравственной опорой сюжета и мерилом подлинной цивилизованности.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главный социальный маркер в пьесе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акцент и произношение сразу выдают происхождение героя. Окружающие делают выводы не по характеру, а по тому, как человек говорит и какие слова выбирает.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Шоу показывает, что одна и та же личность может быть принята за даму высшего круга или за уличную торговку. Речь становится своеобразным пропуском в разные социальные миры.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языковая норма не уничтожает предрассудки автоматически. Даже после внешнего преображения человек может остаться чужим, если общество не готово признать его равным.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язык в «Пигмалионе» — не просто средство общения, а инструмент власти и проверки на принадлежность. Он меняет впечатление, но не решает вопрос окончательного принятия.
</a:t>
            </a:r>
            <a:endParaRPr lang="en-US" sz="8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конфликты пьесы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показывает, что спор о речи быстро превращается в спор о праве человека на уважение и самостоятельный выбор.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острый конфликт связан не с уроками фонетики, а с нравственной ценой эксперимента над живой личностью.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интерпретация по тексту пьесы Б. Шоу «Пигмалион»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и их роль в раскрытии идеи пьесы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показывает, какую функцию выполняет каждый персонаж в развитии темы языка, класса и человеческого достоинства.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строится на контрастах: интеллект, вежливость и внутренняя независимость раскрывают разные стороны одной проблемы.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Б. Шоу «Пигмалион»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Дулиттла драматург показывает, как легко общество подменяет моральные оценки внешней респектабельностью и удобством.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Б. Шоу «Пигмалион»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понятия связывает Шоу с выгодой и положением, а не с подлинной нравственностью.
</a:t>
            </a:r>
            <a:endParaRPr lang="en-US" sz="180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Комедия, построенная на словесной борьбе и иронии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 пьесе рождается из столкновения характеров: сухая логика Хиггинса, практичность Элизы и спокойная корректность Пикеринга постоянно создают напряжённые, остроумные диалоги.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комическими сценами скрыта серьёзная мысль: речь может открыть двери, но не отменяет социальные различия и не заменяет уважения к личности.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«Пигмалион» стал известным во всем мире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легко переходит из театра в кино и музыкальную форму, потому что её конфликт понятен зрителю любой культуры.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Мировую известность обеспечили не только сюжет и юмор, но и гибкость формы, позволяющая по-новому читать пьесу в разных жанрах.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театральной и экранной рецепции пьесы Б. Шоу «Пигмалион»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независимость и проблема личной свободы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Элиза учится говорить и держаться по-новому, но вместе с этим осознаёт: внешнее обучение ещё не делает её свободной и не даёт права на собственную судьбу.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отношениях с Хиггинсом она сталкивается с зависимостью, в которой знания и власть оказываются неравными; поэтому вопрос уважения к ней становится важнее самого эксперимента.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подчёркивает её взросление: Элиза больше не хочет быть «результатом» чужой воли и требует признания как самостоятельная личность.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и художественные детали пьесы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повторяющиеся мотивы связывают сцену улицы, дом Хиггинса и светский приём в единую смысловую линию.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мотивы работают на одну идею: внешнее преображение важно, но решающим становится внутреннее право человека на достоинство и выбор.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Б. Шоу «Пигмалион»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представление о личности в пьесе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движение от внешней оценки человека к признанию его внутренней ценности.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49431"/>
            <a:ext cx="462878" cy="370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125019"/>
            <a:ext cx="462695" cy="3701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633670"/>
            <a:ext cx="462927" cy="3703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289892"/>
            <a:ext cx="462724" cy="462724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«Пигмалиона» для десятиклассников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статус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помогает увидеть, как акцент, словарь и манера говорить влияют на первое впечатление и могут превращаться в повод для несправедливой оценки человека.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Элизы показывает, что внешняя «успешность» не заменяет права на достоинство, выбор и собственный голос, особенно когда на человека давят сильные обстоятельства.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воспитание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напоминает, что знание и дисциплина важны только тогда, когда они сочетаются с ответственностью, тактом и умением слышать другого человека.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пьеса особенно важна как разговор о поиске себя: признание со стороны окружающих ценно, но окончательное решение о своей жизни принимает сам человек.
</a:t>
            </a:r>
            <a:endParaRPr lang="en-US" sz="12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речь меняет форму, но не заменяет человека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«Пигмалион» убеждает, что язык влияет на судьбу, однако подлинная ценность личности определяется не манерами, а достоинством, свободой выбора и ответственностью перед другим человеком.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2026-05-23T11:01:15Z</dcterms:created>
  <dcterms:modified xsi:type="dcterms:W3CDTF">2026-05-23T11:01:15Z</dcterms:modified>
</cp:coreProperties>
</file>