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мирового хозяйства: основные проявления и 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экономически ближе, но не одинаково выгодным для всех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глобализация ускорилась именно в конце XX века
</a:t>
            </a:r>
            <a:endParaRPr lang="en-US" sz="217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транспорт, связь и цифровые технологии резко сократили расстояния между рынками. После 1990-х годов потоки товаров, капитала, информации и рабочей силы стали особенно интенсивными, а многие страны глубже включились в мировое хозяйство.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глобализации в географии мирового хозяйства
</a:t>
            </a:r>
            <a:endParaRPr lang="en-US" sz="1899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мировая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отдельных государств всё теснее связаны между собой и работают как части общей системы. Решения в одной стране могут быстро отражаться на производстве, ценах и занятости в других регионах.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рынки и стандарты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поддерживает единые правила производства, общие технологические требования и международные рынки товаров и услуг. Это облегчает торговлю, но делает страны более зависимыми от внешнего спроса.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географическое разделение труда закрепляет за странами разные роли: одни поставляют сырьё, другие развивают промышленность, третьи делают ставку на услуги, финансы и технологии.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связь ускоряет передачу знаний, данных и управленческих решений. Поэтому национальные экономики реагируют на изменения гораздо быстрее, чем в прошлые эпохи, когда расстояние было серьёзным барьером.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размещают проектирование, добычу сырья, сборку и продажи в разных странах. Такое распределение позволяет снижать издержки и использовать преимущества каждой территории более эффективно.
</a:t>
            </a:r>
            <a:endParaRPr lang="en-US" sz="1373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площадок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размещении зависят от заработной платы, качества кадров, транспорта, налогов и доступа к рынкам сбыта. Поэтому в одной цепочке одновременно участвуют страны с разным уровнем развития.
</a:t>
            </a:r>
            <a:endParaRPr lang="en-US" sz="140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превращается в цепочку добавленной стоимости, где каждая стадия создаёт свою часть конечной цены. Особенно наглядно это видно на примере смартфонов, автомобилей, одежды и бытовой техники.
</a:t>
            </a:r>
            <a:endParaRPr lang="en-US" sz="1406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Apple, Toyota, Samsung, Volkswagen и Unilever показывают, как крупные корпорации формируют мировое хозяйство. Их деятельность связывает регионы, ускоряет обмен технологиями и усиливает конкуренцию между территориями.
</a:t>
            </a:r>
            <a:endParaRPr lang="en-US" sz="1327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география мирового производства
</a:t>
            </a:r>
            <a:endParaRPr lang="en-US" sz="18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мировой торговли и прямых иностранных инвестиций
</a:t>
            </a:r>
            <a:endParaRPr lang="en-US" sz="2026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общие изменения в мировой экономике: расширение связей, кризисные провалы и последующее восстановление потоков.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рост подтверждает усиление взаимозависимости стран, а резкие спады показывают уязвимость глобальных рынков к кризисам.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World Bank, WTO и UNCTAD; значения представлены в индексах, 1990 = 100.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54961"/>
            <a:ext cx="4164900" cy="1990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включённости стран в мировое хозяйство
</a:t>
            </a:r>
            <a:endParaRPr lang="en-US" sz="245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странами по открытости экономики, структуре экспорта и участию в глобальных производственных цепочках.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крупные индустриальные экономики чаще глубже встроены в мировые цепочки, тогда как сырьевые и более закрытые модели дают меньшую технологическую вовлечённость.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сводка по данным World Bank, WTO и UNCTAD.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финансовых потоков в немногих центрах ускоряет инвестиции и обмен ресурсами, но одновременно усиливает зависимость стран от внешних кризисов и колебаний.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международной финансовой географии: Нью-Йорк, Лондон, Токио, Франкфурт, Гонконг и Сингапур.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мировых финансовых центров особенно заметны в глобальном движении капитала.
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в мировой экономике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типичную международную цепочку создания стоимости в глобальном хозяйстве.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как проявление глобализации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6873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усиливается там, где заметны различия в доходах, уровне безопасности, качестве образования и возможностях трудоустройства. Именно поэтому потоки населения чаще идут из менее благополучных регионов в более развитые.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6873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перемещения из стран Азии, Африки и Латинской Америки в Европу, Северную Америку и государства Персидского залива. Эти маршруты связаны с спросом на рабочую силу и более высоким уровнем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6873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стран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Страны-реципиенты получают работников, пополнение бюджета и демографическую поддержку. Страны-доноры выигрывают от денежных переводов, но могут терять квалифицированных специалистов и часть человеческого капитала.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одном клике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облачные сервисы превратили информацию в важнейший ресурс экономики. Сегодня данные передаются мгновенно, а компании координируют производство, обучение и продажи на разных континентах почти без задержек. Это меняет не только бизнес, но и повседневные привычки людей.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Google, Amazon, Alibaba, Microsoft и Meta работают сразу на многих национальных рынках и формируют цифровую инфраструктуру глобального общения. Через их сервисы пользователи учатся, покупают товары, ищут работу и обмениваются научными материалами, не замечая географических границ.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Видеосвязь, мессенджеры и электронная коммерция сделали дистанционное взаимодействие привычной частью жизни. Учёба, работа и торговля услугами всё чаще происходят онлайн, поэтому цифровая глобализация ускоряет обмен знаниями и делает экономику более связанной.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глобализация и новая роль информации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онлайн-торговля как каналы глобальных связей
</a:t>
            </a:r>
            <a:endParaRPr lang="en-US" sz="2195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ускоряет международные сделки, обучение и обмен услугами, но доступ к цифровой среде по-прежнему распределён неравномерно между регионами и 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глобализация расширяет мировые связи, однако её эффект сильнее там, где развита инфраструктура, доходы населения и электронная коммерция.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 основе данных ITU и UNCTAD,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культурной глобализации в повседневной жизни
</a:t>
            </a:r>
            <a:endParaRPr lang="en-US" sz="2253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СМИ, крупные бренды и международный кинопрокат сделали массовую культуру более доступной. Повседневное потребление всё чаще ориентировалось на одинаковые модели одежды, музыки и досуга.
</a:t>
            </a:r>
            <a:endParaRPr lang="en-US" sz="1183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1990–2000-е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интернета и спутниковых каналов связи ускорило распространение английского языка, глобальных новостей и сетевых сообществ. Культурные образцы стали быстро переходить границы государств.
</a:t>
            </a:r>
            <a:endParaRPr lang="en-US" sz="1215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9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унификацией усилилось стремление сохранять национальные традиции, местные языки и культурную самобытность. Глобальные тренды всё чаще сосуществуют с региональной идентичностью.
</a:t>
            </a:r>
            <a:endParaRPr lang="en-US" sz="12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93271"/>
            <a:ext cx="4206300" cy="1503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глобализации мирового хозяйства
</a:t>
            </a:r>
            <a:endParaRPr lang="en-US" sz="2261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глобализация одновременно расширяет возможности и усиливает уязвимость экономик.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глобализации связаны с ростом эффективности, а минусы — с усилением конкуренции и зависимостью от внешней конъюнктуры.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1272" y="2222047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34" y="23846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3372" y="2191027"/>
            <a:ext cx="310200" cy="310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глобального хозяйства
</a:t>
            </a:r>
            <a:endParaRPr lang="en-US" sz="2434" dirty="0"/>
          </a:p>
        </p:txBody>
      </p:sp>
      <p:sp>
        <p:nvSpPr>
          <p:cNvPr id="10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8599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перевозок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международной торговли ведёт к росту транспортных потоков, а значит — к дополнительным выбросам парниковых газов и более высокому потреблению топлива на длинных маршрутах.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59788" y="2998600"/>
            <a:ext cx="2429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добычи сырья и промышленного производства усиливает давление на экосистемы, повышает объёмы отходов и ускоряет истощение природных ресурсов в разных регионах мира.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962055" y="2822200"/>
            <a:ext cx="23220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экологические соглашения, общие стандарты и развитие возобновляемой энергетики помогают снижать ущерб. Парижское соглашение 2015 года стало важным примером такого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выгод от глобализации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открытость сама по себе не гарантирует равных результатов: важны уровень технологий, качество образования и способность страны участвовать в глобальных цепочках.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 разрыв между «центром» и «периферией», если страны различаются по производительности, инновациям и доступу к капиталу.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данным World Bank, WTO и UNCTAD; значения нормированы для сравнения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 правила мировой экономики
</a:t>
            </a:r>
            <a:endParaRPr lang="en-US" sz="219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торговая организация устанавливает правила международной торговли и помогает урегулировать споры между государствами, чтобы снизить барьеры и сделать обмен товарами более предсказуемым.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поддерживает финансовую стабильность, помогает странам при кризисах платёжного баланса и следит за устойчивостью валютных и кредитных систем.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проекты развития, инфраструктуру и социальные программы, особенно в странах, которым необходимы долгосрочные инвестиции в рост и качество жизни.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 анализирует экономическую политику, собирает сопоставимые данные и вырабатывает рекомендации, которые помогают странам улучшать управление, образование, налогообложение и конкурентоспособность.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стратегии государства в условиях глобализации
</a:t>
            </a:r>
            <a:endParaRPr lang="en-US" sz="227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варианты реакции страны на рост мировой взаимозависимости.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мирового хозяйства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Экспортный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мировой торговле прежде всего как поставщик топлива, металлов, удобрений, зерна и лесных ресурсов. Это делает экономику заметно зависимой от мировых цен и спроса.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Внешнеэкономические связи ориентированы на Европу, Китай, Индию, государства ЕАЭС и страны Ближнего Востока. География партнёров влияет на транспортные маршруты и структуру торговли.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Конкурентоспособность экспорта во многом определяется состоянием транспорта, портов, логистики и доступа к современным технологиям. Без этих факторов труднее укреплять позиции на внешних рынках.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участия в мировой экономике важны модернизация, развитие переработки и снижение сырьевой зависимости. Это позволяет повышать добавленную стоимость и уменьшать чувствительность к конъюнктуре.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полки и длинные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2020 года многие страны столкнулись с задержками поставок и нехваткой отдельных товаров, особенно медицинских. Сбои в одном регионе быстро отражались на производстве и торговле в других частях мира.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цифровую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работа, онлайн-обучение и дистанционные сервисы стали не запасным вариантом, а необходимым условием повседневной жизни. Пандемия резко усилила значение цифровой инфраструктуры для экономики и образования.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разговор о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государства стали внимательнее относиться к локализации производства, запасам критически важных товаров и устойчивости логистики. Опыт COVID-19 показал: глобальная связанность даёт выгоду, но требует резервов и гибкости.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пандемия проверила мировую связанность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связь, рост и ответственность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делает страны тесно взаимосвязанными через торговлю, капитал, технологии и культуру. Она открывает новые возможности, но требует конкурентоспособности, устойчивости и умения защищать национальные интересы.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2026-06-03T05:40:33Z</dcterms:created>
  <dcterms:modified xsi:type="dcterms:W3CDTF">2026-06-03T05:40:33Z</dcterms:modified>
</cp:coreProperties>
</file>