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в английском языке: зачем они нужны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просить вежливо и звучать естественно в любой ситуации.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английской речи: не только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вежливость зависит не только от слов, но и от формы, интонации и степени косвенности. Одна и та же мысль может звучать как приказ, нейтральная просьба или мягкое обращение — в зависимости от выбора конструкции и адресата.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вежливой просьбы в английском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can, could и would помогают смягчить просьбу и сделать её менее требовательной. Особенно в школьном общении они звучат естественнее, чем прямое повелительное предложение.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вместо приказа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чаще оформляется как вопрос, а не как команда. Конструкция Could you help me? воспринимается мягче, чем Help me, потому что оставляет собеседнику пространство для ответа.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possibly и perhaps добавляют просьбе деликатности и показывают уважение к собеседнику. Они особенно полезны в переписке, на уроке и при обращении к взрослым.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грамматически правильная фраза может звучать резко, если сказана слишком быстро или напряжённо. Вежливость в английском предполагает отсутствие давления и спокойную, доброжелательную интонацию.
</a:t>
            </a:r>
            <a:endParaRPr lang="en-US" sz="10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 косвенные просьбы: сравнение форм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 вроде Close the door или Pass me the book передают смысл быстро, но звучат жёстко. В большинстве школьных и бытовых ситуаций они воспринимаются как слишком категоричные.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Could you close the door? и Could you pass me the book, please? смягчают высказывание и делают его более уважительным. Они лучше подходят для общения с учителем и незнакомыми людьми.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прямой и косвенной формой связан с дистанцией между собеседниками. Чем выше уважение и формальность ситуации, тем важнее использовать более мягкую и осторожную конструкцию.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вежливой просьбы в английском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степень вежливости в зависимости от формы просьбы.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косвенности и смягчения, тем вежливее звучит просьба; выбор формы зависит от ситуации и адресата.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 теме polite requests; обобщение типичных школьных формулировок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привычки и их влияние на английские просьбы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прямой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учащиеся нередко переносят в английский краткие модели речи. Фразы вроде Give me… или Open the window звучат слишком резко и могут восприниматься как требование.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Гораздо лучше использовать Could you give me…? и Could you open the window, please? Такие формы звучат уважительно и соответствуют английской норме общения в классе и вне его.
</a:t>
            </a:r>
            <a:endParaRPr lang="en-US" sz="1193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Буквальное «можно мне»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Можно мне…? нельзя переводить дословно без учёта грамматики и контекста. В английском чаще выбирают Could I…? или Can I…? в зависимости от степени формальности.
</a:t>
            </a:r>
            <a:endParaRPr lang="en-US" sz="1193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родного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не из-за незнания отдельных слов, а из-за переноса привычной модели общения. Поэтому важно учиться не только словам, но и способу выражать просьбу.
</a:t>
            </a:r>
            <a:endParaRPr lang="en-US" sz="11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вежливую форму просьбы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подходящую конструкцию с учётом адресата, ситуации и степени формальности.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степени категоричности формул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 не только вежливость, но и степень психологического давления на собеседника.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please и переход к модальным конструкциям заметно снижает категоричность высказывания.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на основе типичных моделей polite requests в английском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2328" y="1460927"/>
            <a:ext cx="573975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в классе и на уроке английского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повторить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уточнить услышанное, вежливая форма Could you repeat that, please? помогает не отвлекать класс и сохраняет уважительный тон по отношению к учителю.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Одолжить предмет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ситуации естественно сказать Could I borrow your pen? Такая просьба звучит аккуратно и показывает, что вы не требуете, а обращаетесь с уважением.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говорить медленнее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Could you speak more slowly? особенно полезна, когда материал сложный. Она помогает попросить о помощи без раздражения и без намёка на недовольство.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правило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разобраться в теме, уместно сказать Could you explain this rule again? Это поддерживает рабочую атмосферу урока и делает просьбу понятной и корректной.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невербальные признаки вежливой просьбы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фраза может прозвучать резко, если сказана слишком быстро или напряжённо. Спокойный, ровный темп делает Could you help me? дружелюбной и уместной.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 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просьбой, открытое выражение лица и зрительный контакт помогают создать впечатление уважения. Эти детали часто важнее, чем сама грамматическая форма.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английском складывается из слов, интонации и поведения одновременно. Если учащийся обращается спокойно и доброжелательно, просьба воспринимается естественно и профессионально.
</a:t>
            </a:r>
            <a:endParaRPr lang="en-US" sz="11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 и удачные замены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прямые русскоязычные модели речи заменяются более естественными английскими формулами вежливой просьбы.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вежливость создаётся не дословным переводом, а вопросительной формой, модальностью, смягчающими словами и грамматически точной конструкцией.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русскоязычных учащихся при изучении polite requests.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в письмах и сообщениях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или сообщение обычно начинается с Dear… или Hello… чтобы сразу обозначить адресата и задать корректный тон общения.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Просьба и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кратко объясняют ситуацию и формулируют просьбу: Could you please… или I would be grateful if… без лишней резкости.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добавляют благодарность: Thank you in advance или Thank you, что делает сообщение более вежливым и естественным для английской переписки.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выбор формы просьбы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один и тот же смысл может звучать по-разному: многое зависит от адресата, степени близости и того, насколько ситуация требует осторожности.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отношения и формальность: именно они чаще всего определяют, будет ли просьба воспринята как уместная и естественная.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речевого выбора в английских polite requests.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Политес в магазине, кафе и других повседневных ситуациях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вежливая краткость особенно важна: Could we have the bill, please? звучит спокойно, ясно и не воспринимается как требование.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корректная просьба помогает установить доброжелательный контакт с продавцом: Could I have a bottle of water, please? звучит естественно и учтиво.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обратиться к незнакомому человеку, лучше начинать с Excuse me и затем задавать вопрос: Could you tell me where the station is?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Would you mind helping me? особенно уместна, когда важно не навязываться и показать уважение к чужому времени и усилиям.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вежливого диалога с просьбой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диалога строится от обращения к просьбе, затем к ответу и вежливому завершению.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просьба — два стиля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школьник может сказать: «Открой окно», рассчитывая на дружелюбный тон и ситуацию. В английском такая форма часто звучит слишком прямолинейно. Более естественно выглядит Could you open the window, please? , потому что просьба оформлена как вопрос и дополнена смягчением.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теряется при дословном переводе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«Можно мне тетрадь?» не всегда превращается в буквальное английское Can me…? или Give me… Нужна другая грамматическая модель: Could I borrow your notebook, please? Так английская норма сохраняет уважение к собеседнику и снижает давление на него.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в выражении вежливости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по степени формальности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просьба в английском языке требует разных формул в зависимости от отношений между собеседниками и ситуации общения.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дистанция и формальность, тем косвеннее и осторожнее должна быть просьба, даже если содержание остаётся одинаковым.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формальных уровней по материалам школьного курса английского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смягчители в английских просьбах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языковые добавления меняют восприятие фразы сильнее, чем кажется: вежливость часто начинается с одного слова или с выбора более мягкой конструкции.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универсальные смягчители — please и could you: они легко сочетаются с разными просьбами и подходят для школьной и бытовой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частотная оценка употребления смягчающих элементов в polite requests.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несколькими базовыми моделями помогает на уроках, в переписке, в поездках и в экзаменационных заданиях, где важны точность, корректность и понимание речевого этикета.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 по polite requests.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формул достаточно, чтобы уверенно вежливо просить в большинстве школьных ситуаций.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 — это точность, такт и уместность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вежливая просьба строится на правильной форме, нужной степени формальности и уважительном тоне. Когда ученик учитывает адресата и ситуацию, речь звучит естественно и убедительно.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2026-05-31T14:36:52Z</dcterms:created>
  <dcterms:modified xsi:type="dcterms:W3CDTF">2026-05-31T14:36:52Z</dcterms:modified>
</cp:coreProperties>
</file>