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56300" y="3600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Кто живёт в воде?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2770800" y="2102275"/>
            <a:ext cx="3602400" cy="16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— дом для рыб, млекопитающих, птиц, амфибий и многих других.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866200" y="46671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081275"/>
            <a:ext cx="51591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водных миров для планеты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2278475"/>
            <a:ext cx="3376800" cy="23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покрывает 71% Земли, поддерживая миллионы видов. Водные организмы создают кислород и обеспечивают пищу, сохраняя экологический баланс.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0466"/>
            <a:ext cx="3048000" cy="2461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7958" y="2680466"/>
            <a:ext cx="3048000" cy="24616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5979" y="2680466"/>
            <a:ext cx="3048000" cy="24616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водоёмов на Земле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2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1342550"/>
            <a:ext cx="2397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Океаны — гиганты планеты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больших океана — Тихий, Атлантический, Индийский и Северный Ледовитый — покрывают большую часть поверхности Земли, играя ключевую роль в климате и поддержании жизни.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314922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Пресноводные уголки природы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Озёра, реки, пруды и болота — пресноводные экосистемы с разнообразными обитателями, где каждая среда отличается по температуре, солёности и растениям.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308778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среды на животных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 определяет условия жизни животных: от солёности до глубины водоёма — все влияет на состав видов и их поведение.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509247"/>
            <a:ext cx="4569000" cy="10887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0" y="2601234"/>
            <a:ext cx="4569000" cy="10887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3693205"/>
            <a:ext cx="4569000" cy="108870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356950" y="1507751"/>
            <a:ext cx="3930000" cy="71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Костные рыбы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Карп, щука и сельдь относятся к костным рыбам. Они преобладают в пресноводных водоёмах и имеют костный скелет и разнообразные формы тела.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56950" y="2599737"/>
            <a:ext cx="3930000" cy="71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Хрящевые рыбы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Акула и скат — хрящевые рыбы, отличающиеся гибким хрящевым скелетом. Они чаще встречаются в морях и играют важную роль в морских экосистемах.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6950" y="3691708"/>
            <a:ext cx="3930000" cy="71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размеров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варьируются от миниатюрных гамбузий до крупных обитателей — сомов и акул, что демонстрирует их адаптацию к различным условиям жизни.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Рыбы: главные обитатели вод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0466"/>
            <a:ext cx="3048000" cy="2461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7958" y="2680466"/>
            <a:ext cx="3048000" cy="24616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5979" y="2680466"/>
            <a:ext cx="3048000" cy="24616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млекопитающие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2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1342550"/>
            <a:ext cx="2397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Киты и дельфины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морские млекопитающие дышат лёгкими и обладают подвижным телом. Они социальны и часто используют эхолокацию для общения и охоты.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314922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Тюлени и моржи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Обитают преимущественно в холодных морях, имеют жировой слой и плотную шерсть для сохранения тепла и передвижения в воде.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308778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Выдры и бобры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Двухвостые речные млекопитающие: выдры активны в воде, а бобры строят плотины, меняя речной пейзаж и создавая места обитания.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509247"/>
            <a:ext cx="4569000" cy="10887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0" y="2601234"/>
            <a:ext cx="4569000" cy="10887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3693205"/>
            <a:ext cx="4569000" cy="108870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356950" y="1507751"/>
            <a:ext cx="3930000" cy="71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Мидии и улитки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моллюски часто прикреплены к камням или плавают среди растений. Они фильтруют воду, очищая её и создавая среду для других животных.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56950" y="2599737"/>
            <a:ext cx="3930000" cy="71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Осьминоги — ловкие хищники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Обладают высокой сообразительностью и восемью щупальцами, охотясь на рыб и других моллюсков на морском дне.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6950" y="3691708"/>
            <a:ext cx="3930000" cy="71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Раки и крабы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Ракообразные с плотным панцирем, они живут на дне водоёмов, питаются растениями и мелкими животными, играя роль очистителей экосистемы.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Беспозвоночные: моллюски и ракообразные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0466"/>
            <a:ext cx="3048000" cy="2461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7958" y="2680466"/>
            <a:ext cx="3048000" cy="24616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5979" y="2680466"/>
            <a:ext cx="3048000" cy="24616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птицы и их особенности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2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1342550"/>
            <a:ext cx="2397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Плавательные лапы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Утки и лебеди используют перепончатые лапы для эффективного плавания и быстрого передвижения по воде.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314922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оперение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Плотное и водонепроницаемое оперение сохраняет тепло и защищает птиц от промокания даже в холодной воде.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308778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питания и миграций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Пеликаны, цапли и утки питаются рыбой, насекомыми и водорослями, некоторые птицы совершают дальние миграции в поисках лучших условий.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509247"/>
            <a:ext cx="4569000" cy="10887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0" y="2601234"/>
            <a:ext cx="4569000" cy="10887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3693205"/>
            <a:ext cx="4569000" cy="108870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356950" y="1507751"/>
            <a:ext cx="3930000" cy="71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Двойная среда обитания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Лягушки и тритоны проводят время в воде и на суше, адаптируясь к обеим средам благодаря влажной коже и дыханию.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56950" y="2599737"/>
            <a:ext cx="3930000" cy="71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в воде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Икра амфибий развивается в водоёмах, а личинки — головастики — проходят стадии развития под водой.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6950" y="3691708"/>
            <a:ext cx="3930000" cy="71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Способности кожи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амфибий пропускает кислород, позволяя им дышать как через лёгкие, так и непосредственно через кожу, что помогает выживать в разных условиях.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Амфибии: жизнь на грани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0466"/>
            <a:ext cx="3048000" cy="2461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7958" y="2680466"/>
            <a:ext cx="3048000" cy="24616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5979" y="2680466"/>
            <a:ext cx="3048000" cy="24616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и вода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2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1342550"/>
            <a:ext cx="2397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Личинки комаров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Комары откладывают яйца в стоячих водоёмах, где их личинки развиваются, играя роль звена в пищевой цепи.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314922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Стрекозы — охотники в небе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Стрекозы откладывают яйца в воду, а взрослые особи ловят насекомых, помогая контролировать их численность.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308778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Водомерки — мастера поверхности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насекомые способны быстро передвигаться по поверхности воды благодаря особым структурам на лапах, охотясь на мелких водных существ.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Беспозвоночные значительно превосходят другие группы по численности видов.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Доминирование беспозвоночных и рыб определяет биоразнообразие водных экосистем.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Энциклопедия 'Животный мир', 2023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водных животных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499381"/>
            <a:ext cx="9144000" cy="264318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25" y="537925"/>
            <a:ext cx="40689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Планктон: крошечные, но значимые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128302" y="537925"/>
            <a:ext cx="36585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Планктон состоит из маленьких организмов — фитопланктона (водоросли) и зоопланктона (дафнии, рачки). Они свободно плавают и являются основным источником пищи в водных экосистемах.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28302" y="1480400"/>
            <a:ext cx="36585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Фитопланктон производит около половины кислорода на Земле, поддерживая атмосферный баланс. Зоопланктон служит пищей для многих рыб и беспозвоночных, обеспечивая жизненный цикл водных сообществ.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86" y="0"/>
            <a:ext cx="464622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48075" y="360000"/>
            <a:ext cx="39360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образа жизни водных животных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332750" y="48735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2" dirty="0"/>
          </a:p>
        </p:txBody>
      </p:sp>
      <p:sp>
        <p:nvSpPr>
          <p:cNvPr id="7" name="Text 2"/>
          <p:cNvSpPr txBox="1"/>
          <p:nvPr/>
        </p:nvSpPr>
        <p:spPr>
          <a:xfrm>
            <a:off x="5073485" y="2145500"/>
            <a:ext cx="37134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животные, как мидии и губки, ведут неподвижный образ жизни, постоянно прикрепляясь к дну или другим предметам. Это обеспечивает им устойчивое питание и защиту от хищников.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073475" y="3087975"/>
            <a:ext cx="37134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Рыбы, такие как лосось и угорь, совершают длительные миграции ради размножения. В то время как сардины образуют большие стаи для защиты, осётры любят одиночество и путешествуют в одиночку.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86" y="0"/>
            <a:ext cx="464622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48075" y="360000"/>
            <a:ext cx="39360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и движение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6332750" y="48735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2" dirty="0"/>
          </a:p>
        </p:txBody>
      </p:sp>
      <p:sp>
        <p:nvSpPr>
          <p:cNvPr id="6" name="Text 2"/>
          <p:cNvSpPr txBox="1"/>
          <p:nvPr/>
        </p:nvSpPr>
        <p:spPr>
          <a:xfrm>
            <a:off x="4851050" y="1876750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Анатомические особенности рыб и млекопитающих
</a:t>
            </a:r>
            <a:pPr algn="l" indent="0" marL="0">
              <a:lnSpc>
                <a:spcPct val="115000"/>
              </a:lnSpc>
              <a:buNone/>
            </a:pPr>
            <a:r>
              <a:rPr lang="en-US" sz="7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дышат жабрами, позволяя им получать кислород из воды. Морские млекопитающие имеют ласты для эффективного плавания, а водоплавающие птицы обладают плотным водоотталкивающим оперением.
</a:t>
            </a:r>
            <a:endParaRPr lang="en-US" sz="1282" dirty="0"/>
          </a:p>
        </p:txBody>
      </p:sp>
      <p:sp>
        <p:nvSpPr>
          <p:cNvPr id="7" name="Text 3"/>
          <p:cNvSpPr txBox="1"/>
          <p:nvPr/>
        </p:nvSpPr>
        <p:spPr>
          <a:xfrm>
            <a:off x="4851050" y="3407721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Маскировка и защита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виды используют маскировку: камбала сливается с грунтом, чтобы скрыться от врагов. Способность задерживать дыхание помогает животным дольше находиться под водой для охоты или укрытия.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499381"/>
            <a:ext cx="9144000" cy="264318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25" y="537925"/>
            <a:ext cx="40689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питания у водных обитателей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128302" y="537925"/>
            <a:ext cx="36585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Хищники, например акулы и щуки, охотятся на других рыб и животных. Травоядные рыбы и моллюски питаются водорослями, воздействуя на рост растительной массы и поддерживая экосистему.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28302" y="1480400"/>
            <a:ext cx="36585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Фильтраторы, например мидии и устрицы, очищают воду, пропуская её через свои тела и задерживая бактерии и микроорганизмы. Способы питания формируют разные экологические ниши в водных сообществах.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96186" y="0"/>
            <a:ext cx="464622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700" y="360000"/>
            <a:ext cx="39360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Взаимосвязи между водными животными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79260" y="2145500"/>
            <a:ext cx="37134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цепи начинаются с водорослей, далее следуют планктон и мелкие рыбы, а завершают их крупные хищники, например тюлени. Каждый уровень зависит от нижестоящего для выживания и развития.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9250" y="3087975"/>
            <a:ext cx="37134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Симбиотические отношения — пример взаимной выгоды, как у рыбы-чистильщика и акулы. Конкуренция за пищу чаще наблюдается между видами с похожими потребностями и образами жизни.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507826"/>
            <a:ext cx="4569000" cy="16375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0" y="3145707"/>
            <a:ext cx="4569000" cy="163752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2" dirty="0"/>
          </a:p>
        </p:txBody>
      </p:sp>
      <p:sp>
        <p:nvSpPr>
          <p:cNvPr id="6" name="Text 1"/>
          <p:cNvSpPr txBox="1"/>
          <p:nvPr/>
        </p:nvSpPr>
        <p:spPr>
          <a:xfrm>
            <a:off x="356950" y="1507738"/>
            <a:ext cx="39300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осётр — охраняемый гигант рек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осётр — крупная рыба, обитающая в реках России. Из-за браконьерства и загрязнения численность сократилась. Сейчас осётр занесён в Красную книгу и охрана его местообитаний очень важна для сохранения вида.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56950" y="3145618"/>
            <a:ext cx="39300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Белуга и китайский речной дельфин — жертвы изменений среды
</a:t>
            </a:r>
            <a:pPr algn="l" indent="0" marL="0">
              <a:lnSpc>
                <a:spcPct val="115000"/>
              </a:lnSpc>
              <a:buNone/>
            </a:pPr>
            <a:r>
              <a:rPr lang="en-US" sz="3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Белуга и китайский речной дельфин страдают от строительства плотин и загрязнения воды. Эти животные почти исчезли в дикой природе, поэтому предпринимаются меры по их защите и восстановлению популяций.
</a:t>
            </a:r>
            <a:endParaRPr lang="en-US" sz="1358" dirty="0"/>
          </a:p>
        </p:txBody>
      </p:sp>
      <p:sp>
        <p:nvSpPr>
          <p:cNvPr id="8" name="Text 3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и исчезающие виды водных животных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058469"/>
            <a:ext cx="4300800" cy="137246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204176" y="1406975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описывает разные среды обитания, примеры животных и ключевые особенности каждого вида, показывая разнообразие адаптаций к условиям водоёмов.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204175" y="2858376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водоём формирует уникальное сообщество обитателей с характерными видами и адаптациями.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201100" y="4519200"/>
            <a:ext cx="3582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Энциклопедия 'Животный мир'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 и представители водных животных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499381"/>
            <a:ext cx="9144000" cy="264318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25" y="537925"/>
            <a:ext cx="40689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человека на водных обитателей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128302" y="537925"/>
            <a:ext cx="36585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Рыболовство снабжает человека пищей, но чрезмерный вылов рыб и ракообразных истощает их популяции и нарушает экосистемы. Необходимы устойчивые методы и регулирование ловли.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28302" y="1480400"/>
            <a:ext cx="36585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пластиком и химикатами, а также сооружение плотин мешают миграциям и ухудшают среду обитания. Охранные меры, заповедники и очистка воды помогают сохранить биоразнообразие.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0466"/>
            <a:ext cx="3048000" cy="2461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7958" y="2680466"/>
            <a:ext cx="3048000" cy="24616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5979" y="2680466"/>
            <a:ext cx="3048000" cy="24616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Удивительные факты о водных животных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2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1342550"/>
            <a:ext cx="2397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Синий кит — гигант океанов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Синий кит — самое большое животное на планете, длина которого достигает 30 метров, а масса — до 180 тонн. Он питается преимущественно мелким планктоном и активно мигрирует в поисках пищи.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314922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коньки — заботливые отцы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Уникально, что у морских коньков вынашивают потомство самцы. Они имеют специальный сумчатый мешок для икры, где развиваются молодые особи до момента появления на свет.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308778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Медузы — древние светящиеся создания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Медузы появились более 500 миллионов лет назад. Некоторые виды способны излучать свет в темноте — феномен биолюминесценции, используемый для защиты и привлечения добычи.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56300" y="9143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8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Значимость и охрана водных обитателей
</a:t>
            </a:r>
            <a:endParaRPr lang="en-US" sz="3891" dirty="0"/>
          </a:p>
        </p:txBody>
      </p:sp>
      <p:sp>
        <p:nvSpPr>
          <p:cNvPr id="5" name="Text 1"/>
          <p:cNvSpPr txBox="1"/>
          <p:nvPr/>
        </p:nvSpPr>
        <p:spPr>
          <a:xfrm>
            <a:off x="2770800" y="2715400"/>
            <a:ext cx="3602400" cy="15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животные играют ключевую роль в сохранении здоровья экосистем. Забота о них помогает поддерживать баланс природы и обеспечивает качество жизни будущих поколений.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2026-05-08T08:14:59Z</dcterms:created>
  <dcterms:modified xsi:type="dcterms:W3CDTF">2026-05-08T08:14:59Z</dcterms:modified>
</cp:coreProperties>
</file>