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679700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наречия: что это и зачем он нужен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наречие по признакам, чтобы не ошибаться в речи и письме.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в русском языке: как его узнать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делают высказывание точнее: они отвечают на вопросы о способе, месте, времени и причине действия, а в разборе помогают понять значение слова и его роль в предложении.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наречие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6200" y="199160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может пояснять действие и отвечать на вопрос как? Например: говорить громко, бежать быстро. Оно показывает, каким способом совершается действие, и делает мысль точнее.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43743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наречие уточняет не действие, а признак другого слова: очень высокий, слишком быстро. В таких случаях оно усиливает или ослабляет значение и помогает точнее описать предмет или качество.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1129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сочетаниях наречие обозначает отношение к предмету или его положение: дом напротив, шаг вперёд. Здесь оно помогает понять, где находится предмет или в каком направлении совершается действие.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7884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не изменяется по родам, числам и падежам. Эта особенность отличает его от многих других частей речи и особенно важна при морфологическом разборе.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какие вопросы отвечает наречие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25423" y="1118300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способе
</a:t>
            </a:r>
            <a:pPr algn="l" indent="0" marL="0">
              <a:lnSpc>
                <a:spcPct val="115000"/>
              </a:lnSpc>
              <a:buNone/>
            </a:pPr>
            <a:r>
              <a:rPr lang="en-US" sz="6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наречие отвечает на вопрос как? Оно показывает, каким образом совершается действие: читать внимательно, говорить тихо, работать аккуратно. Такой вопрос помогает быстро распознать часть речи.
</a:t>
            </a:r>
            <a:endParaRPr lang="en-US" sz="1060" dirty="0"/>
          </a:p>
        </p:txBody>
      </p:sp>
      <p:sp>
        <p:nvSpPr>
          <p:cNvPr id="11" name="Text 3"/>
          <p:cNvSpPr txBox="1"/>
          <p:nvPr/>
        </p:nvSpPr>
        <p:spPr>
          <a:xfrm>
            <a:off x="4773498" y="1118225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места отвечают на вопросы где? куда? откуда? Они уточняют положение или направление: рядом, вверх, издалека. Без них предложение часто звучит менее точно и понятно.
</a:t>
            </a:r>
            <a:endParaRPr lang="en-US" sz="1101" dirty="0"/>
          </a:p>
        </p:txBody>
      </p:sp>
      <p:sp>
        <p:nvSpPr>
          <p:cNvPr id="12" name="Text 4"/>
          <p:cNvSpPr txBox="1"/>
          <p:nvPr/>
        </p:nvSpPr>
        <p:spPr>
          <a:xfrm>
            <a:off x="4773498" y="2477050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причине и цели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наречия отвечают на вопросы почему? зачем? Они указывают причину или цель действия: спросить нарочно, сделать специально. Такие слова особенно важны для точного смысла высказывания.
</a:t>
            </a:r>
            <a:endParaRPr lang="en-US" sz="1101" dirty="0"/>
          </a:p>
        </p:txBody>
      </p:sp>
      <p:sp>
        <p:nvSpPr>
          <p:cNvPr id="13" name="Text 5"/>
          <p:cNvSpPr txBox="1"/>
          <p:nvPr/>
        </p:nvSpPr>
        <p:spPr>
          <a:xfrm>
            <a:off x="424948" y="2477050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времени отвечают на вопросы когда? как долго? до каких пор? Например: вчера, рано, надолго. Они помогают понять, в какой момент происходило действие.
</a:t>
            </a:r>
            <a:endParaRPr lang="en-US" sz="1101" dirty="0"/>
          </a:p>
        </p:txBody>
      </p:sp>
      <p:sp>
        <p:nvSpPr>
          <p:cNvPr id="14" name="Text 6"/>
          <p:cNvSpPr txBox="1"/>
          <p:nvPr/>
        </p:nvSpPr>
        <p:spPr>
          <a:xfrm>
            <a:off x="424948" y="3785488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мере
</a:t>
            </a:r>
            <a:pPr algn="l" indent="0" marL="0">
              <a:lnSpc>
                <a:spcPct val="115000"/>
              </a:lnSpc>
              <a:buNone/>
            </a:pPr>
            <a:r>
              <a:rPr lang="en-US" sz="6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меры и степени отвечают на вопросы насколько? в какой степени? Например: очень, слишком, почти. Они показывают силу признака и часто связаны с прилагательными или другими наречиями.
</a:t>
            </a:r>
            <a:endParaRPr lang="en-US" sz="106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признаки наречия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23977" y="2084817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качественных наречий возможны степени сравнения: быстро — быстрее — быстрее всех. Они показывают, что признак может проявляться слабее или сильнее, чем в исходной форме.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423977" y="307948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не склоняется и не спрягается, поэтому у него нет окончаний, меняющихся по падежам, родам или числам. Это один из главных признаков части речи.
</a:t>
            </a:r>
            <a:endParaRPr lang="en-US" sz="1166" dirty="0"/>
          </a:p>
        </p:txBody>
      </p:sp>
      <p:sp>
        <p:nvSpPr>
          <p:cNvPr id="11" name="Text 4"/>
          <p:cNvSpPr txBox="1"/>
          <p:nvPr/>
        </p:nvSpPr>
        <p:spPr>
          <a:xfrm>
            <a:off x="423977" y="1090150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по значению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наречия важен разряд по смыслу: образа действия, места, времени, причины, цели, меры и степени. Этот признак определяют при разборе и не меняют от предложения к предложению.
</a:t>
            </a:r>
            <a:endParaRPr lang="en-US" sz="1037" dirty="0"/>
          </a:p>
        </p:txBody>
      </p:sp>
      <p:sp>
        <p:nvSpPr>
          <p:cNvPr id="12" name="Text 5"/>
          <p:cNvSpPr txBox="1"/>
          <p:nvPr/>
        </p:nvSpPr>
        <p:spPr>
          <a:xfrm>
            <a:off x="423977" y="407414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контекстом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признаки проверяют в предложении, но они не зависят от конкретной формы слова. Именно поэтому при морфологическом разборе важно смотреть не только на слово, но и на его смысл.
</a:t>
            </a:r>
            <a:endParaRPr lang="en-US" sz="103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наречий по значению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разряды чаще встречаются в учебных примерах и текстах.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наречий связано со способом действия; остальные разряды распределяются более равномерно и встречаются реже.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разрядов наречий по значению; схематическое распределение для наглядности, 2025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наречие выглядит в предложении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507962" y="12034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обычно зависит от глагола, прилагательного или другого наречия. Оно уточняет главное слово и помогает понять, как именно совершается действие или насколько выражен признак.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962" y="23837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наречие легко заметить по смыслу: идти быстро, жить рядом, приехать вчера. Такие слова делают высказывание конкретнее и позволяют избежать лишних повторов.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7962" y="3563991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для разбора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анализе важно выделить слово, задать к нему вопрос и проверить, изменяется ли оно. Если слово неизменно и поясняет другое слово, это сильный признак наречия.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морфологического разбора наречия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 пропустить ни одного признака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разбора: часть речи и вопрос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слово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увидеть слово в контексте и понять, к чему оно относится. Без предложения легко ошибиться, поэтому разбор всегда начинают с чтения всей фразы.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Разобрать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Ветер дул сильно слово сильно отвечает на вопрос как? и поясняет сказуемое дул. Значит, это наречие, которое показывает, каким образом происходило действие.
</a:t>
            </a:r>
            <a:endParaRPr lang="en-US" sz="1157" dirty="0"/>
          </a:p>
        </p:txBody>
      </p:sp>
      <p:sp>
        <p:nvSpPr>
          <p:cNvPr id="10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отвечает на вопросы как? где? когда? и не изменяется, оно, скорее всего, является наречием. Вопрос помогает отличить его от других частей речи.
</a:t>
            </a:r>
            <a:endParaRPr lang="en-US" sz="11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76589"/>
            <a:ext cx="4794300" cy="1960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морфологического разбора наречия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последовательность анализа и смысл каждого шага.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строится от общего к частному: сначала узнаём часть речи, затем смысловые признаки и роль слова в предложении.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морфологического разбора наречия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разряд наречия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276200" y="199160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разряда начинается с вопроса к слову: как? где? когда? почему? зачем? Именно вопрос помогает понять, какое значение выражает наречие в предложении.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007278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Учтите смысл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наречие может менять оттенок значения в зависимости от контекста. Поэтому важно читать предложение целиком и смотреть, что именно слово уточняет.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38359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действия и места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быстро, тихо, громко обычно называют образ действия, а рядом, внизу, дома — место. Такой смысл легко увидеть, если задать правильный вопрос.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9443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Время, причина, цель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вчера, сегодня, потом обозначают время, а нарочно, назло, специально — причину или цель. Эти разряды помогают точнее объяснить, когда и зачем происходит действие.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200522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Мера и 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очень, слишком, почти, совершенно указывают на меру или степень признака. Они не называют действие напрямую, а лишь усиливают или ослабляют его проявление.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наречий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23977" y="2084817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наречия образуют сравнительную степень без дополнительных слов, то есть одной формой. Так удобнее сравнивать действия по силе, скорости или расстоянию.
</a:t>
            </a:r>
            <a:endParaRPr lang="en-US" sz="1127" dirty="0"/>
          </a:p>
        </p:txBody>
      </p:sp>
      <p:sp>
        <p:nvSpPr>
          <p:cNvPr id="10" name="Text 3"/>
          <p:cNvSpPr txBox="1"/>
          <p:nvPr/>
        </p:nvSpPr>
        <p:spPr>
          <a:xfrm>
            <a:off x="423977" y="307948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выражает наибольшую меру признака: быстрее всех, громче всех, наиболее точно. Такая форма показывает, что действие проявилось максимально сильно среди нескольких вариантов.
</a:t>
            </a:r>
            <a:endParaRPr lang="en-US" sz="1037" dirty="0"/>
          </a:p>
        </p:txBody>
      </p:sp>
      <p:sp>
        <p:nvSpPr>
          <p:cNvPr id="11" name="Text 4"/>
          <p:cNvSpPr txBox="1"/>
          <p:nvPr/>
        </p:nvSpPr>
        <p:spPr>
          <a:xfrm>
            <a:off x="423977" y="1090150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что признак проявляется сильнее или слабее, чем раньше или чем у другого действия. Обычно используются суффиксы -ее, -ей, -ше: громче, дальше, раньше.
</a:t>
            </a:r>
            <a:endParaRPr lang="en-US" sz="1044" dirty="0"/>
          </a:p>
        </p:txBody>
      </p:sp>
      <p:sp>
        <p:nvSpPr>
          <p:cNvPr id="12" name="Text 5"/>
          <p:cNvSpPr txBox="1"/>
          <p:nvPr/>
        </p:nvSpPr>
        <p:spPr>
          <a:xfrm>
            <a:off x="423977" y="407414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 всех наречий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бывают только у качественных наречий. Наречия места, времени, причины и цели обычно не образуют такие формы, потому что их значение другое.
</a:t>
            </a:r>
            <a:endParaRPr lang="en-US" sz="111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сравнения: примеры форм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только примеры форм, а не полный список всех возможных наречий со степенями сравнения.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качественных наречий можно проследить последовательное усиление признака: обычная форма, сравнительная и превосходная.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примеры, составленные по правилам образования степеней сравнения наречий русского языка.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роль наречия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 — обстоятельство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наречие обычно отвечает за обстоятельство: оно уточняет, как, где, когда или почему происходит действие. Так в речи появляется точность и ясность.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и 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безличных предложениях наречие может сообщать состояние или оценку ситуации: на улице темно, дома тихо. Здесь оно помогает передать обстановку без подлежащего.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наречие относится к глаголу и поясняет сказуемое. Например, в сочетании улетели рано слово рано показывает время действия, а не признак предмета.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случаи употребления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наречие входит в состав сказуемого или уточняет другое наречие. В любом случае его роль определяется по вопросу и по связи с другими словами.
</a:t>
            </a:r>
            <a:endParaRPr lang="en-US" sz="11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разборе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25775" y="1436853"/>
            <a:ext cx="50466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кратким прилагательным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жарко, весело, тихо часто принимают за краткие прилагательные. Ошибку помогает избежать проверка: к наречию задают вопрос как? , а к прилагательному — какой?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25775" y="2539127"/>
            <a:ext cx="50466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Приписывают лишние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не изменяется по родам, числам и падежам. Если ученик указывает такие признаки, значит, он смешал его с другой частью речи или пропустил проверку.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5775" y="3641402"/>
            <a:ext cx="50466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смотрят на роль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слово похоже на наречие, нужно определить его синтаксическую роль. Только тогда можно точно сказать, чем оно является и как работает в предложении.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70" y="919100"/>
            <a:ext cx="7490659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Наречие, прилагательное, краткое прилагательное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чем отличаются похожие слова и как правильно определить часть речи.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 — в вопросе и изменяемости: наречие не склоняется, прилагательное изменяется, а краткое прилагательное связано с предметом.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школьной грамматики русского языка.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полного разбора наречия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50580" y="2311532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разряд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значению слово далеко относится к наречиям места, потому что показывает, где происходило действие. Такой разряд определяется именно по смыслу и вопросу.
</a:t>
            </a:r>
            <a:endParaRPr lang="en-US" sz="1094" dirty="0"/>
          </a:p>
        </p:txBody>
      </p:sp>
      <p:sp>
        <p:nvSpPr>
          <p:cNvPr id="11" name="Text 3"/>
          <p:cNvSpPr txBox="1"/>
          <p:nvPr/>
        </p:nvSpPr>
        <p:spPr>
          <a:xfrm>
            <a:off x="450580" y="3199856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Отмечаем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слова нет окончания, степени сравнения в этом примере не требуется, а форма остаётся неизменяемой. Это подтверждает, что перед нами именно наречие.
</a:t>
            </a:r>
            <a:endParaRPr lang="en-US" sz="1094" dirty="0"/>
          </a:p>
        </p:txBody>
      </p:sp>
      <p:sp>
        <p:nvSpPr>
          <p:cNvPr id="12" name="Text 4"/>
          <p:cNvSpPr txBox="1"/>
          <p:nvPr/>
        </p:nvSpPr>
        <p:spPr>
          <a:xfrm>
            <a:off x="450580" y="1423200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Летом мы отдыхали далеко выделяем слово далеко и проверяем, на какой вопрос оно отвечает. Здесь подходит вопрос где? , значит, слово связано с местом.
</a:t>
            </a:r>
            <a:endParaRPr lang="en-US" sz="1058" dirty="0"/>
          </a:p>
        </p:txBody>
      </p:sp>
      <p:sp>
        <p:nvSpPr>
          <p:cNvPr id="13" name="Text 5"/>
          <p:cNvSpPr txBox="1"/>
          <p:nvPr/>
        </p:nvSpPr>
        <p:spPr>
          <a:xfrm>
            <a:off x="450580" y="4088183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Указываем роль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далеко является обстоятельством и уточняет сказуемое отдыхали. Полный разбор завершён, когда названы часть речи, значение, признаки и синтаксическая роль.
</a:t>
            </a:r>
            <a:endParaRPr lang="en-US" sz="104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часто встречаются наречия в разных типах текстов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текст описывает действия и признаки, тем заметнее в нём роль наречий.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наречия нужны в художественном тексте, а в учебном они используются экономнее и служат для уточнения информации.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 основе типичных языковых примеров; значения условные, используются для сравнения.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181" y="1588127"/>
            <a:ext cx="129187" cy="206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4988" y="1588126"/>
            <a:ext cx="181125" cy="20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875" y="3098950"/>
            <a:ext cx="193800" cy="19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8651" y="3109717"/>
            <a:ext cx="193800" cy="172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8426" y="1594727"/>
            <a:ext cx="193800" cy="193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3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для морфологического разбора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765849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проверь, на какой вопрос отвечает слово. Это помогает отличить наречие от других частей речи и сразу увидеть его связь с предложением.
</a:t>
            </a:r>
            <a:endParaRPr lang="en-US" sz="863" dirty="0"/>
          </a:p>
        </p:txBody>
      </p:sp>
      <p:sp>
        <p:nvSpPr>
          <p:cNvPr id="15" name="Text 3"/>
          <p:cNvSpPr txBox="1"/>
          <p:nvPr/>
        </p:nvSpPr>
        <p:spPr>
          <a:xfrm>
            <a:off x="3655628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Пойми, что именно обозначает слово: способ действия, место, время, причину, цель или меру. Значение подсказывает разряд наречия.
</a:t>
            </a:r>
            <a:endParaRPr lang="en-US" sz="863" dirty="0"/>
          </a:p>
        </p:txBody>
      </p:sp>
      <p:sp>
        <p:nvSpPr>
          <p:cNvPr id="16" name="Text 4"/>
          <p:cNvSpPr txBox="1"/>
          <p:nvPr/>
        </p:nvSpPr>
        <p:spPr>
          <a:xfrm>
            <a:off x="765859" y="3092351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Убедись в неизменяемости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не изменяется по родам, числам и падежам. Если форма меняется, нужно перепроверить, не является ли слово другой частью речи.
</a:t>
            </a:r>
            <a:endParaRPr lang="en-US" sz="863" dirty="0"/>
          </a:p>
        </p:txBody>
      </p:sp>
      <p:sp>
        <p:nvSpPr>
          <p:cNvPr id="17" name="Text 5"/>
          <p:cNvSpPr txBox="1"/>
          <p:nvPr/>
        </p:nvSpPr>
        <p:spPr>
          <a:xfrm>
            <a:off x="3655628" y="3092353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роль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определи синтаксическую роль слова. Чаще всего это обстоятельство, но иногда наречие входит в состав сказуемого или передаёт состояние.
</a:t>
            </a:r>
            <a:endParaRPr lang="en-US" sz="863" dirty="0"/>
          </a:p>
        </p:txBody>
      </p:sp>
      <p:sp>
        <p:nvSpPr>
          <p:cNvPr id="18" name="Text 6"/>
          <p:cNvSpPr txBox="1"/>
          <p:nvPr/>
        </p:nvSpPr>
        <p:spPr>
          <a:xfrm>
            <a:off x="6545405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обозначает качественный признак, посмотри, можно ли образовать сравнительную или превосходную степень. Это важный признак при разборе.
</a:t>
            </a:r>
            <a:endParaRPr lang="en-US" sz="8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без ошибок: главное правило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уверенно разбирать наречие, достаточно помнить три вещи: вопрос, значение и неизменяемость. Если добавить разряд, степень сравнения и роль в предложении, разбор станет полным и понятным.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2026-05-28T17:26:45Z</dcterms:created>
  <dcterms:modified xsi:type="dcterms:W3CDTF">2026-05-28T17:26:45Z</dcterms:modified>
</cp:coreProperties>
</file>