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математической индукции: доказательство для всех натуральных чисел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 правило сразу для всех натуральных чисел?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метод индукции в 9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примеров еще не доказывают общую закономерность. Индукция помогает перейти от проверенного частного случая к следующему и затем ко всем натуральным числам. Поэтому она особенно полезна в задачах с повторяющимся правилом и последовательным развитием.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метода: цепочка из шагов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утверждение проверяют для первого натурального числа, чаще всего для n = 1. Этот шаг показывает, что цепочка доказательства действительно может начаться.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для k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временно считают, что утверждение верно для некоторого числа k. Это не ответ задачи, а рабочее условие, на котором строится дальнейшее рассуждение.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k + 1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доказывают, что из верности для k следует верность для следующего числа k + 1. Так показывают, что правило не обрывается после одного случая.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всех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база и переход доказаны, утверждение считается верным для всех натуральных чисел, начиная с первого проверенного значения. Именно так работает индукция.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доказательства по индукции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полном индуктивном доказательстве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индукции — первое проверенное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база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индукции подтверждает, что утверждение верно хотя бы для самого первого числа. Без этого шага доказательство не начинается, потому что не с чего запускать дальнейшую цепочку.
</a:t>
            </a:r>
            <a:endParaRPr lang="en-US" sz="991" dirty="0"/>
          </a:p>
        </p:txBody>
      </p:sp>
      <p:sp>
        <p:nvSpPr>
          <p:cNvPr id="9" name="Text 3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формулы 1 + 2 +… + n = n(n + 1)/2 база при n = 1 выглядит так: 1 = 1·2/2. Оба выражения дают одно и то же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Индукционное предположение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509774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индукционном предположении утверждают, что правило уже верно для некоторого числа k. Это не окончательный ответ, а временная опора для следующего шага доказательства.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557263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дальнейшем можно ссылаться только на само предположение и на уже известные свойства. Добавлять новые, не доказанные факты в переходе нельзя, иначе рассуждение будет неверным.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04746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позволяет не проверять все числа по отдельности. Достаточно показать, что верность для k автоматически ведет к верности для k + 1.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Индукционный переход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соседних случаев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Индукционный переход показывает, как из утверждения для k получить утверждение для k + 1. Именно эта связь превращает отдельные проверенные случаи в непрерывную цепочку.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логика шага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формуле заменяют k на k + 1 и используют предположение, чтобы упростить выражение. Если результат совпадает с нужным видом, переход считается доказанным.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показывает, что закономерность не заканчивается на одном числе и будет работать дальше по всему натуральному ряду, сколько бы членов ни было.
</a:t>
            </a:r>
            <a:endParaRPr lang="en-US" sz="11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части доказательства по индукции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каждое доказательство по индукции строится из четких и обязательных шагов.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любого из этих элементов доказательство остается неполным: база дает старт, предположение задает условие, а переход переносит результат на следующий случай.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метода математической индукции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чаще решают методом индукции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метод особенно часто встречается в задачах, где нужно доказать общую формулу или свойство для любого номера.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индукция нужна для сумм, но заметную долю занимают делимость и последовательности, где шаги естественно повторяются.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структура школьных задач по алгебре 9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сумма первых n натуральных чисел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доказать, что 1 + 2 + 3 +… + n = n(n + 1)/2. Это классический пример, где сумма растет по простому правилу.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 = 1 получаем 1 = 1·2/2. Левая и правая части совпадают, значит первое значение действительно подходит и база установлена.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Индукционное 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для числа k уже верно: 1 + 2 +… + k = k(k + 1)/2. Теперь это равенство используют как исходную точку для следующего шага.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следующему числу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обеим частям прибавляют k + 1 и после преобразований получают формулу для k + 1. Значит, если правило верно для k, оно верно и для следующего числа.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делимость выражений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200" y="1833092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первом шаге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убеждаются, что выражение действительно делится на нужное число при первом натуральном значении. Без этого дальнейший переход не имеет смысла, потому что индукция всегда начинается с проверенного основания.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278173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записывают, что делимость уже выполнена для числа k, и аккуратно преобразуют выражение для k + 1. Важно использовать только то, что разрешает предположение, без лишних допущений.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5992156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всех n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удаётся показать, что из делимости для k следует делимость для k + 1, то закономерность сохраняется на каждом следующем шаге. Так получают доказательство для всех натуральных чисел, начиная с базы.
</a:t>
            </a:r>
            <a:endParaRPr lang="en-US" sz="10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модель метода: домино и лестница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к общему результату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помогает увидеть тот же принцип ещё яснее. Первая ступень — это база, без неё подняться нельзя. Далее каждый шаг ведёт на следующую ступень, пока не достигается верх, то есть общий вывод для всех натуральных чисел.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домино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ряд костяшек домино: первая падает сама, а каждая следующая падает только потому, что её задела предыдущая. Именно так работает индукция: одно верное начало запускает всю цепочку, а затем каждый шаг опирается на предыдущий.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доказательствах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Пропущена база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решение сразу начинает переходом, не проверяя первое значение. Тогда непонятно, с какого момента утверждение вообще должно работать, и доказательство теряет опору.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связи между шагами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доказывают только один частный случай, например для конкретного числа, но не показывают, как из k получить k + 1. Индукция без этого перехода не завершена.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Использованы лишние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переходе нельзя ссылаться на свойства, которые не следуют из предположения или уже известных правил. Если добавить посторонний аргумент, доказательство становится недостоверным.
</a:t>
            </a:r>
            <a:endParaRPr lang="en-US" sz="996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верного перехода нужно ясно написать, что утверждение верно для всех натуральных n, начиная с базы. Без итоговой фразы решение выглядит незавершённым.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доказательства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самопроверки индукционного доказательства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16004"/>
            <a:ext cx="282900" cy="25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в последовательностях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каждого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последовательность задана рекуррентно, индукция помогает доказать формулу для любого номера n. Сначала проверяют первый член, затем показывают, что формула переходит от предыдущего члена к следующему.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соседних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здесь особенно наглядна: каждый новый член зависит от предыдущего. Поэтому шаг k к k + 1 почти совпадает с правилом самой последовательности и удобно записывается в доказательстве.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часто встречаются арифметические и геометрические последовательности. Индукция позволяет подтвердить найденное правило, не проверяя отдельно каждый номер, а выстраивая строгую цепочку рассуждений для всех членов.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записи доказательства по индукции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стандартный порядок рассуждений: от формулировки утверждения до общего вывода. Такой шаблон помогает не пропустить важный шаг и сохранить логическую последовательность.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шаг выделен отдельно, доказательство получается понятным, полным и легко проверяемым.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метода математической индукции, школьный курс алгебры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части доказательства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объём строчек в тетради, а логическую значимость шагов: самый длинный фрагмент обычно занимает переход, где выполняются основные преобразования.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 — центральная часть доказательства; база и вывод короче, но без них индукция не работает.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структуры индукционного доказательства, без привязки к конкретной задаче
</a:t>
            </a:r>
            <a:endParaRPr lang="en-US" sz="6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применяется в алгебре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особенно удобна, когда нужно доказать формулу для суммы первых n чисел или выражений. Здесь хорошо видно, как результат для k помогает получить формулу для следующего значения.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часто применяют, чтобы показать делимость на заданное число для всех натуральных n. Такой подход помогает не проверять много примеров подряд, а доказать правило один раз и строго.
</a:t>
            </a:r>
            <a:endParaRPr lang="en-US" sz="888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рекуррентных задачах индукция подтверждает найденную формулу для членов последовательности. Это полезно, когда следующий член зависит от предыдущего и нужно доказать закономерность для любого номера.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и задачи олимпиад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примерах метод помогает доказывать неравенства и свойства, встречающиеся в олимпиадных задачах. Он учит внимательно связывать соседние случаи и строить аккуратную цепочку рассуждений.
</a:t>
            </a:r>
            <a:endParaRPr lang="en-US" sz="8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решения задач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Записать 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сформулировать, что именно доказывается для натурального n, чтобы не потерять смысл задачи.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базу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первое значение, обычно n = 1, и убеждаются, что утверждение там действительно верно.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Доказать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формулируют предположение для k и показывают, что из него следует верность для k + 1.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записывают общий вывод: утверждение верно для всех натуральных чисел, начиная с базы.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Метод, который превращает один шаг в доказательство для всех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математической индукции показывает, как из одного проверенного случая и одного перехода получить доказательство для всех натуральных чисел. Он особенно важен там, где нужно увидеть общую закономерность.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2026-05-30T01:56:05Z</dcterms:created>
  <dcterms:modified xsi:type="dcterms:W3CDTF">2026-05-30T01:56:05Z</dcterms:modified>
</cp:coreProperties>
</file>