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наследования признаков: вклад Г. Менделя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генетики: как признаки передаются от родителей к потомству.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XIX века Мендель начал исследовать наследование признаков на горохе. Его открытия были впервые представлены в 1865 году и положили начало развитию генетики как науки.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генетике: открытия Менделя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был монахом и одновременно страстным исследователем, который искал закономерности наследственности. Его научные интересы включали селекцию и математику.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 и учёный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проводил эксперименты с горохом, тщательно наблюдая за передачей признаков между поколениями. Эти опыты стали основой для формулировки важных законов.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 горохом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работы Менделя были значительными, признание пришло лишь после его смерти, когда наука начала понимать значение его открытий.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достижений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открытия Грегора Менделя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806" y="313700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исследования: горох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выбран из-за ярко выраженных признаков и удобства в опытах, включая лёгкость опыления.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исследовал семь различных признаков, среди которых цвет и форма семян, цвет цветков.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скрещиваний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заключался в точном контроле опыления для изучения наследования отдельных признаков.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Количественный учет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Мендель записывал количество особей с каждым признаком в поколениях потомков.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и методы опытов Менделя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— это видимое качество организма, например цвет или форма семян гороха, которые можно наблюдать и классифицировать.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— участок ДНК, отвечающий за развитие определённого признака и передающий информацию родителям потомкам.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— варианты одного и того же гена, определяющие различные проявления признаков, например жёлтый или зелёный цвет.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генетики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и рецессивные признаки у гороха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 семян — доминантный признак, который проявляется у гибридов, а зелёный является рецессивным и проявляется только при отсутствии жёлтого аллеля.
</a:t>
            </a:r>
            <a:endParaRPr lang="en-US" sz="685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и зелёный цвет семян
</a:t>
            </a:r>
            <a:endParaRPr lang="en-US" sz="952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форма семян доминирует над морщинистой. Это хорошо заметно при скрещиваниях, где проявляется преимущественно гладкая поверхность.
</a:t>
            </a:r>
            <a:endParaRPr lang="en-US" sz="780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семян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также изучал цвет и форму цветков, положение стручков — доминантные и рецессивные аллели определяют разнообразие этих признаков.
</a:t>
            </a:r>
            <a:endParaRPr lang="en-US" sz="733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признаки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скрещивание растений, отличающихся только одним признаком, что позволяет изучать наследование конкретного гена.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Моногибридные скрещивания дают возможность наблюдать, как доминантные и рецессивные аллели проявляются в потомстве.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таких опытов позволили Менделю выявить закономерности и сформулировать первые генетические законы.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моногибридного скрещивания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моногибридного скрещивания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получения и анализ потомков согласно законам Менделя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 содержит одинаковые аллели (например, AA или aa), что обеспечивает однородность признака у потомков.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 содержит разные аллели (Aa), при этом доминантный признак проявляется наружу, а рецессивный подавлен.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Гомозиготы способны передавать только один вид аллеля следующему поколению, что важно для предсказания наследственности.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гомозиготами и гетерозиготами влияет на распределение признаков в популяциях.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гомозигот и гетерозигот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опытов Г. Менделя, 1865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признаков в первом поколении (F1)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растения F1 имеют доминантный фенотип и генотип Aa при скрещивании гомозигот.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F1 поколении наблюдается 100% проявление доминантного признака, что подтверждает правила наследования Менделя.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Г. Менделя, 1866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признаков во втором поколении (F2)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3:1 встречается у множества организмов, подтверждая универсальность законов Менделя при наследовании одиночных признаков.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устойчивую закономерность наследования доминантных и рецессивных признаков, типичную для моногибридного скрещивания.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частоты генотипов и соответствующие фенотипы у потомства в опытах Менделя с цветом семян.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расщепление 3:1 соответствует генотипическому соотношению 1:2:1, что отражает передачу аллелей родителями.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Мендель, 1866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и фенотипы в моногибридном скрещивании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в фенотипе как у гомозигот (AA), так и у гетерозигот (Aa), что обеспечивает выражение признака независимо от второго аллеля.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признак обнаруживается только у гомозигот по соответствующему аллелю (aa), что означает отсутствие доминантного аллеля и проявление альтернативного признака.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цвет семян гороха: жёлтый (доминантный) проявляется всегда, когда присутствует хотя бы один доминантный аллель, зелёный окрашивается лишь при двух рецессивных.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доминантности и рецессивности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растения F1 после скрещивания жёлтого и зелёного гороха имели жёлтые семена, что демонстрирует доминирование жёлтого аллеля над зелёным. Это подтверждает доминантный характер жёлтого цвета.
</a:t>
            </a:r>
            <a:endParaRPr lang="en-US" sz="92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первого поколения (F1)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самоопылении растений F1 во втором поколении цвет семян распределился примерно как 3 к 1: три части жёлтых и одна — зелёных, что соответствует классическому фенотипическому расщеплению.
</a:t>
            </a:r>
            <a:endParaRPr lang="en-US" sz="947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во втором поколении (F2)
</a:t>
            </a:r>
            <a:endParaRPr lang="en-US" sz="1292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F2 состоят из одной четверти AA (жёлтые), половины Aa (жёлтые) и одной четверти aa (зелёные). Это иллюстрирует наследование аллелей согласно законам Менделя.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соотношение F2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наследование цвета семян гороха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применяются в селекции растений для создания сортов с улучшенными характеристиками, такими как устойчивость к болезням и повышенная урожайность.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животноводстве эти законы помогают планировать разведение и получение потомства с желательными качествами, используя знания о наследуемых признаках.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наследование признаков учитывают при выявлении и прогнозировании наследственных заболеваний, обеспечивая раннюю диагностику и профилактику.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судебной экспертизе законы Менделя лежат в основе анализа ДНК, что помогает устанавливать родство и идентифицировать личности в криминалистике.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законов Менделя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линии — это группы растений, которые при самоопылении всегда дают потомство с одинаковыми признаками, благодаря гомозиготности по изучаемому гену.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стабильность чистых линий обеспечивает повторяемость и предсказуемость наследования, что важно для оформления селекционных программ.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двух чистых линий, отличающихся по одному признаку, в первом поколении получаются гибриды с доминантным признаком, что демонстрирует закономерности наследования.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чистых линий у Менделя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революционность, труды Менделя были забыты почти на три четверти века, пока не возродились в начале XX века, положив начало современной генетике.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прошло до признания значимости его открытий в науке.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биологии, XX век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использование принципов Менделя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законов Менделя позволяет врачам определять риск наследственных заболеваний и правильно консультировать семьи, что улучшает превентивные меры и лечение пациентов.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в медицине
</a:t>
            </a:r>
            <a:endParaRPr lang="en-US" sz="882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применяют наследственные принципы для разработки ГМО и традиционных сортов растений, повышающих урожайность и адаптацию к климатическим условиям.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устойчивых сельскохозяйственных культур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криминалистика использует генетические методы для идентификации личностей и установления родственных связей, основанные на наследственных закономерностях, открытых Менделем.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генетика и ДНК-экспертиза
</a:t>
            </a:r>
            <a:endParaRPr lang="en-US" sz="7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 проявляется в том, что гибриды имеют промежуточный признак, например, розовые цветы при скрещивании красных и белых у ночной красавицы.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 означает равное проявление двух аллелей, как в случае группы крови AB у человека, где оба аллеля выражаются одновременно.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признаков с полом отражает наследование генов, расположенных на половых хромосомах, что не описывается классическими законами Менделя.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сложных наследственных ситуаций разработаны современные генетические модели, расширяющие и дополняющие первоначальные принципы Менделя.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исключения законов Менделя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остаются фундаментом генетики, открывая возможности прогнозировать наследование, совершенствовать медицину и сельское хозяйство, стимулируя развитие биотехнологий и науки в целом.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Вечное значение законов Менделя в биологии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2026-05-08T04:10:23Z</dcterms:created>
  <dcterms:modified xsi:type="dcterms:W3CDTF">2026-05-08T04:10:23Z</dcterms:modified>
</cp:coreProperties>
</file>