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Г. Писахов и старинная пинежская сказка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сказка о дровах, охоте и весёлом чуде.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Пинежская сказка: от северной реки к живому рассказу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Пинега подарила сказкам особый голос: лес, снег, деревню и шутливую речь. Здесь рождались истории о труде, дороге и смекалке, которые передавали из уст в уста.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58671"/>
            <a:ext cx="244327" cy="195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 о С. Г. Писахове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северного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Писахов жил в 1879–1960 годах. Он родился на Севере, хорошо знал местную жизнь и умел превращать наблюдения в яркие, живые сказки.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по призванию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Писахов был не только сказочником, но и художником. Он видел мир внимательно, поэтому в его произведениях так много точных, запоминающихся деталей.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народной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Писахов ездил по деревням и слушал, как говорят люди. Благодаря этому его сказки звучат как настоящий устный рассказ, полный смешных и метких слов.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Любитель необычных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ценил яркие северные выражения и приговорки. Эти слова делают текст непохожим на обычный пересказ и помогают почувствовать живой голос рассказчика.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в сказках Писахова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Писахова часто чувствуется снег, санный путь и морозный воздух. Дорога по Северу никогда не бывает пустой: она требует силы, внимания и терпения. По такой тропе герои идут не просто в путь, а навстречу делу и приключению.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изба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в северной истории — это место, где особенно ценят тепло и порядок. Здесь сушат одежду, готовятся к дороге и берегут домашний уют. На фоне холодной зимы даже простая печка кажется настоящим чудом.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Писахова не далёкий и сказочный, а совсем близкий к повседневной жизни. Он даёт дрова, прячет следы зверей и проверяет человека на смелость. Поэтому северный лес в сказке всегда живой и значимый.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называет два дела, без которых зимой нельзя обойтись: надо и дрова заготовить, и на охоту сходить. Обычная работа становится началом необычного рассказа.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на фоне северного быта, где всё зависит от снега, леса и умения хозяев. Даже простая дорога может превратиться в испытание, если вокруг мороз и сугробы.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Писахов показывает, что труд может быть не только серьёзным, но и весёлым. Герои не теряются, а действуют смело, шутят и находят выход из любой ситуации.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сказка «За дровами и на охоту»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обычное северное дело превращается в весёлую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96" y="2020650"/>
            <a:ext cx="138563" cy="22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688" y="2020650"/>
            <a:ext cx="166275" cy="22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47740"/>
            <a:ext cx="209400" cy="167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сказке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человек, который знает цену делу и не любит лишних слов. Он действует уверенно, потому что привык отвечать за дом, работу и дорогу.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смелый, наблюдательный и терпеливый. В лесу ему помогают опыт, внимание к следам и умение не пугаться трудностей, даже если путь непростой.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или рассказчик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поддерживает действие и помогает увидеть событие со стороны. Его речь и поступки делают историю похожей на живой деревенский рассказ.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важны дрова, тёплая одежда и крепкая изба. Эти подробности сразу показывают, как много значило тепло для северной семьи зимой.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Санный путь и лесная дорога напоминают, что передвигаться по снегу было непросто. В пути требовались осторожность, сила и умение не сбиться с дороги.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хозяйственные заботы были частью повседневной жизни. Писахов показывает это без назидания, но очень точно, чтобы читатель почувствовал настоящий северный уклад.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быт в подробностях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обычная работа становится похожей на маленькое чудо, а читателю хочется улыбнуться.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дела превращаются у Писахова в весёлое приключение.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 сюжет сказки «За дровами и на охоту»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Писахов пишет так, будто сказку рассказывает живой человек. В тексте слышны разговорные обороты, приговорки и простые слова, знакомые по деревенской речи.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Писахова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речи герои кажутся ближе и понятнее. Они не говорят книжно, а выражаются прямо, метко и по-северному весело.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слова помогают передать характер рассказчика: он может шутить, удивляться и немного хитрить. От этого история звучит особенно тепло и живо.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делает сказку похожей на байку, услышанную у печки. Её хочется не просто читать, а будто слушать вслух.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похожа на народную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рассказчик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звучит так, будто её рассказывают вслух у печки. Рассказчик говорит просто, с улыбкой, и сразу приглашает слушателя в северный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дело внезапно становится забавным и удивительным. Именно такой неожиданный поворот часто встречается в народных сказках и байках.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повтор и смелый поступок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повторения, короткие фразы и решительные действия героев. Из-за этого сказка напоминает старинный фольклорный рассказ.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сказку интересной для четвероклассников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путь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один за другим: дорога, лес, охота, возвращение. Ребёнку легко следить за сюжетом и ждать, что случится дальше.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картины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зимний лес, снег, изба и санный путь. Такие детали сразу создают яркую картину и помогают представить северную жизнь.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 неожиданность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поворот делает чтение весёлым и чуть-чуть удивительным. Это помогает не скучать и запоминать эпизоды лучше.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детям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трудятся, помогают друг другу, не боятся трудностей. Такие качества близки детям и легко вызывают симпатию.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Писахова не любят пустых разговоров: они сразу берутся за дело. Их поведение показывает, что на Севере ценили силу характера и умение работать.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умеют не только трудиться, но и шутить. В их речи и поступках чувствуется живость, смекалка и уверенность, с которой встречают трудный день.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персонажи вызывают уважение, потому что надеются прежде всего на себя, а рядом особенно ценят дружную помощь и верное слово.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герои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важный образ сказки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этой сказке не просто место действия. Он становится испытанием для человека, где нужно быть внимательным, смелым и не терять дорогу среди снега и тишины.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лес помогает показать красоту Русского Севера. Он живёт рядом с людьми: даёт дрова, следы зверей, повод для охоты и ощущение большого пространства.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Заготовка дров была необходима каждый день: без тепла в северной избе было бы не прожить. Поэтому простая работа в сказке показана как очень важное дело.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польза в северной жизни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тоже имела большой смысл. Она помогала семье добывать пищу и нужные вещи, а значит, была частью настоящей заботы о доме.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Писахов показывает, что труд может быть тяжёлым, но не мрачным. Даже о серьёзных делах у него рассказывается весело и живо.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понять северный характер: работать нужно много, но унывать нельзя. Смех в сказке поддерживает человека и делает его 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вслушаться в необычные слова и обороты речи. Именно они создают старинный колорит и делают сказку похожей на живой деревенский рассказ.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заметить повторения и короткие реплики героев. Они помогают понять, кто говорит уверенно, кто шутит, а кто удивляется.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нужно смотреть на поступки персонажей. У Писахова смысл часто раскрывается не в объяснениях, а в том, как герои действуют в дороге и в лесу.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важно обратить внимание при чтении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обычного дела к сказочному чуду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как у Писахова повседневная северная работа превращается в весёлую историю с неожиданным сказочным оттенком.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устным фольклором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как история, которую могли пересказывать в северной деревне. В ней чувствуется голос живого рассказчика, а не книжная сухость.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прибаутке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обороты, краткие сцены и неожиданный поворот делают текст похожим на прибаутку или байку, которую приятно слушать и запоминать.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из уст в уста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легко повторять и передавать дальше. Поэтому сказка воспринимается как часть фольклорной памяти Русского Севера.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труд не должен пугать человека. Если дело важное, его нужно делать терпеливо, внимательно и без лишних жалоб.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смелости: герои не отступают перед лесом, дорогой и зимними трудностями. Они действуют спокойно и уверенно.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смекалка помогает находить выход из непростой ситуации. Иногда доброе остроумие спасает лучше долгих разговоров.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уважать северную жизнь и людей, которые умеют работать, помогать друг другу и сохранять хорошее настроение даже в хлопотах.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Писахова соединяет северный быт, живую речь и весёлую выдумку. Поэтому она читается легко, радует и оставляет тёплое чувство настоящей народной истории.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запоминается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2026-05-20T09:06:15Z</dcterms:created>
  <dcterms:modified xsi:type="dcterms:W3CDTF">2026-05-20T09:06:15Z</dcterms:modified>
</cp:coreProperties>
</file>