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 Карфаген: основные темы и эпоха
</a:t>
            </a:r>
            <a:endParaRPr lang="en-US" sz="3367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двух держав за влияние в Средиземноморье в III–II веках до н. э.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и Рим: истоки великого конфликта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Карфаген, основанный финикийцами, и Рим, по легенде создатели Асканий и Рем, к V веку до н. э. стали мощными центрами. Их амбиции и географическое положение привели к неизбежному противостоянию.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111" y="1254037"/>
            <a:ext cx="3477978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Рима и Карфагена
</a:t>
            </a:r>
            <a:endParaRPr lang="en-US" sz="304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особенностей двух государств в политике, армии и экономике показывает их различия и сходства.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стратегии развития: Рим ориентировался на сухопутную экспансию, Карфаген — на морскую торговлю и флот.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Древнему Риму и Карфагену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Торговое и экономическое могущество Карфагена
</a:t>
            </a:r>
            <a:endParaRPr lang="en-US" sz="2501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выгодно располагался на торговых путях между тремя континентами, что обеспечивало богатство и влияние. Это позволило контролировать ключевые территории и морские маршруты.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источниками дохода становилась торговля металлами, тканями, пурпуром и хлебом, а также доходы от обложенных налогами колоний в Западном Средиземноморье.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Рима: путь к столкновению с Карфагеном
</a:t>
            </a:r>
            <a:endParaRPr lang="en-US" sz="2609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Рим активно расширял своё влияние через союзы с соседними племенами и военные завоевания, укрепляя контроль над Апеннинским полуостровом к началу III века до н. э.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 мере продвижения на Сицилию и усиления влияния среди греческих городов напряжённость с Карфагеном нарастала, подготавливая почву для военного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конфликта: Сицилия и борьба за влияние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Сицилия имела стратегическое значение для обоих государств из-за выгодного положения на торговых путях и богатыми ресурсами.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264 году до н. э. инцидент в Мессане, где местные жители обратились к обеим державам за поддержкой, обострил противостояние до открытого конфликта.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Соперничество за контроль над островом отражало более широкий конфликт за влияние и кто будет доминировать в западной части Средиземноморья.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Пунических войн (264–146 гг. до н. э.)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война характеризовалась ключевыми сражениями и изменениями в балансе сил между Римом и Карфагеном.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 возрастающая интенсивность конфликта приводила к постепенной утрате Карфагеном влияния и власти.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Древнеримские летописи и современные исторические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Пуническая война: причины, события, итоги
</a:t>
            </a:r>
            <a:endParaRPr lang="en-US" sz="263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Конфликт начался из-за спора за контроль над Сицилией, важным торговым и стратегическим пунктом.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Карфаген использовал мощный флот, что дало преимущество в морских сражениях, особенно в первые годы войны.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Римляне изобрели «ворона» — абордажный мост, который изменил ход боёв на море в их пользу.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итоге победил Рим, Сицилия стала первой официальной римской провинцией, заложив основу длительной вражды.
</a:t>
            </a:r>
            <a:endParaRPr lang="en-US" sz="11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Гамилькар Барка — отец великого полководца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Гамилькар внес значительный вклад в укрепление Карфагена и подготовку к войнам. Его опыт и стратегия оказали влияние на сына, ставшего одним из величайших полководцев древности.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— мастер похода и битвы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прославился переходом через Альпы с армией и слонами, одерживая впечатляющие победы над римлянами, несмотря на трудности логистики и окружения.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Публий Сципион Африканский — победитель Ганнибала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Командующий римской армией при Заме, Сципион использовал новаторские тактики и решительность, что привело к поражению Ганнибала и завершению Второй Пунической войны.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личности: Гамилькар Барка, Ганнибал, Сципион Африканский
</a:t>
            </a:r>
            <a:endParaRPr lang="en-US" sz="22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мощь Карфагена: преимущество на воде
</a:t>
            </a:r>
            <a:endParaRPr lang="en-US" sz="2516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Карфагена был крупнейшим и самым подготовленным в Западном Средиземноморье, оснащённым быстрыми и маневренными кораблями, что обеспечивало доминирование на море.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Профессионализм экипажей и важные морские сражения, как битва при Милах, подтверждали превосходство Карфагена на начальных этапах войны и создавали угрозу для Рима.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римского «ворона»: военное новшество
</a:t>
            </a:r>
            <a:endParaRPr lang="en-US" sz="2905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преодоления морского превосходства Карфагена римляне создали устройство — «ворон». Это был абордажный мост, который позволял солдатам перебрасываться на вражеские корабли и вести бой вживую.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«Ворон» изменил тактику морских сражений, превратив их в сухопутные бои. Благодаря этому нововведению Рим сумел одержать важные победы в Первой Пунической войне.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Легендарный переход через Альпы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218 году до н. э. Ганнибал вместе с армией и боевыми слонами пересёк Альпы, что стало одним из самых смелых военных манёвров античности. Этот поход позволил Карфагену нанести неожиданный удар Риму.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сражения Второй Пунической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одержал впечатляющие победы при Требии, на Тразименском озере и, особенно, в битве при Каннах. Однако дальнейшие сложности с снабжением ослабили его возможности для решающего наступления.
</a:t>
            </a:r>
            <a:endParaRPr lang="en-US" sz="106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Ганнибал: поход через Альпы и битвы с Римом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Заме: конец Карфагена как великой державы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 году до н. э. состоялось решающее сражение при Заме между Ганнибалом и Сципионом Африканским. Римляне успешно противостояли боевым слонам и использовали резервные части своей армии.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Рима вынудила Карфаген подписать унизительный мирный договор и отказаться от своих владений за пределами Африки, что ознаменовало конец его могущества.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успеха римской армии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была организована в легионы, подразделённые на манипулы и центурии. Каждый солдат проходил тщательную подготовку и чётко подчинялся командирам, что обеспечивало высокий уровень дисциплины.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инженерных сооружений для быстрого возведения лагерей и применение стройовых порядков в бою позволяли римлянам гибко реагировать на любые ситуации и эффективно побеждать.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осада Карфагена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 году до н. э. началась Третья Пуническая война. Римляне осадили город, который выдерживал многомесячные атаки, однако в 146 году Карфаген был полностью разрушен после ожесточённого сопротивления.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разрушения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жители Карфагена были убиты или проданы в рабство. На месте уничтоженного города римляне создали провинцию Африка, закрепив своё владычество в регионе на века.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война и уничтожение Карфагена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устройство и утрата независимости Карфагена
</a:t>
            </a:r>
            <a:endParaRPr lang="en-US" sz="2225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 г. до н. э. — Разрушение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полностью разрушил Карфаген после долгой осады, уничтожив экономическую и военную мощь противника.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флот и внешнюю политику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Карфагену запретили иметь флот и самостоятельно вести внешние дела, что лишило его возможности восстанавливать силу.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Выплата контрибуций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Обременённый крупными денежными обязательствами, Карфаген не мог инвестировать в экономику и оборону.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римской провинцией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вокруг Карфагена оказались под прямым управлением Рима, что закрепило его контроль над регионом.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после победы: рост могущества и изменения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новые территории, Рим получил доступ к богатым ресурсам и увеличил число рабов, что способствовало развитию экономики и укреплению государства.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сената и богатых слоёв усилилась, усугубив социальное неравенство между богатыми и бедными гражданами Рима.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основание новых колоний и интеграция западного Средиземноморья в римскую систему, расширяя культурное и политическое влияние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042" y="2069225"/>
            <a:ext cx="434025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и Рим в культуре и памяти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Древнеримские историки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Полибий и Тит Ливий подробно описали Пунические войны, сохранив подробности событий и личностей для потомков.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кино, литературе и даже комиксах («Ганнибал») тема борьбы Рима и Карфагена остаётся актуальной и вдохновляет новые поколения.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музеи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память о войнах и их героях созданы памятники и музеи, сохраняющие историческое наследие и напоминающие о значимости событий.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выводы: ценность войны Рима и Карфагена
</a:t>
            </a:r>
            <a:endParaRPr lang="en-US" sz="2338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кардинально изменили политическую карту древнего Средиземноморья и заложили основу для римского господства.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показали важность военных инноваций, дисциплины и стратегии в успехе великих держав древности.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продемонстрировал, как борьба за ресурсы и территории определяет судьбы государств и формирует историю многих народов.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продолжают служить уроком для понимания сложностей международного соперничества и его последствий.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наследие войны Рима с Карфагеном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Рима ознаменовала начало эпохи имперского господства в Средиземноморье и изменила баланс сил, оставив глубокий след в истории и культуре региона.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2026-05-11T10:32:21Z</dcterms:created>
  <dcterms:modified xsi:type="dcterms:W3CDTF">2026-05-11T10:32:21Z</dcterms:modified>
</cp:coreProperties>
</file>