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 часть общественной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объясняет, как общество выбирает при ограниченных ресурсах.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важна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влияет на повседневные решения: от покупок и семейного бюджета до профессии и работы. Она показывает, как рынок, государство и личный выбор связаны между собой.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и проблема выбора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земля, капитал и предпринимательские способности необходимы для производства, но их всегда меньше, чем хотелось бы обществу и отдельному человеку. Поэтому любой ресурс приходится распределять осознанно.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Альтернативная стоимость показывает ценность лучшего упущенного варианта. Этот показатель помогает понять, какую цену мы платим не только деньгами, но и нереализованными возможностями.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один вариант использования ресурса, мы неизбежно отказываемся от других возможностей. Именно поэтому экономическое решение всегда связано с издержками, выгодой и сравнением альтернатив.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экономического выбора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потребность превращается в обоснованное решение при учёте ресурсов, рисков и последствий.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5738" y="6582569"/>
            <a:ext cx="533475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хозяйства как участники экономики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товаров и услуг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хозяйства ежедневно выбирают, на что тратить доходы: на питание, жильё, транспорт, связь, образование и досуг. Эти решения формируют спрос на рынке.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Поставщики рабочей силы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участвуют в экономике не только как покупатели, но и как работники. Они предлагают труд, а полученная заработная плата становится основой семейного бюджета.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сбережения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доходы могут входить заработная плата, пенсии, пособия, проценты по вкладам, рента и предпринимательский доход. Часть средств семьи нередко откладывают как сбережения.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и финансовая дисциплина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зависит от уровня доходов, цен, налогов и обязательных платежей. Рациональное планирование помогает семье сохранять устойчивость и гибко реагировать на изменения.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и производство товаров и услуг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Фирма соединяет труд, сырьё, оборудование и технологии в единый производственный процесс. Затем она выпускает товары или услуги и выводит их на рынок.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фирмы — получить прибыль, не допуская чрезмерного роста издержек. Для этого важны производительность труда, качество управления и умение быстро реагировать на спрос.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результаты также влияют конкуренция, обновление технологий и доступ к ресурсам. Чем точнее фирма оценивает рынок, тем выше её шансы сохранить устойчивость и развиваться.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обязательные и гибкие траты, чтобы понять, где бюджет особенно чувствителен к росту цен.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базовые расходы, а сбережения можно использовать как резерв при снижении доходов.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 расходы семьи: структура бюджета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семейного бюджета для иллюстрации темы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Рынок, цена и конкуренция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объединяет покупателей и продавцов, позволяя обмениваться товарами, услугами, ресурсами и информацией. Без него распределение благ было бы гораздо менее гибким и быстрым.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заставляет производителей искать более эффективные способы работы, снижать издержки и улучшать качество. Это обычно расширяет выбор и повышает пользу для потребителей.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служит сигналом для участников рынка: она отражает дефицит, затраты на производство и силу спроса. По ней фирмы и покупатели ориентируются в выборе.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рынке доминирует одна компания, потребители теряют часть альтернатив. Монополия ослабляет давление конкуренции и может вести к более высоким ценам и меньшему разнообразию.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Спрос: от чего зависит желание и возможность купить
</a:t>
            </a:r>
            <a:endParaRPr lang="en-US" sz="3838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Цена товара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прочих равных условиях повышение цены обычно снижает количество покупок, потому что товар становится менее доступным для части покупателей.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Товары-заменители и дополнения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зависит от цен на альтернативные товары и на то, что используется вместе с ними. Изменение одной цены может сдвинуть спрос на другой продукт.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Доходы и 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доход растёт, спрос на многие товары увеличивается. Вкусы, мода и личные приоритеты тоже заметно меняют поведение покупателей.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Ожидания и реакция покупателей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ждут дальнейшего роста цен, они могут покупать больше уже сейчас. Эластичность показывает, насколько резко спрос реагирует на изменение цены.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периоде выпуск сдерживают имеющиеся мощности, а в более долгой перспективе производство легче расширять за счёт инвестиций и технологий.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периода по-разному ограничивают реакцию фирм на изменение спроса.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«Предложение»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рыночный механизм сам стремится к балансу без постоянного вмешательства извне.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показывает цену, при которой рынок очищается: нет ни дефицита, ни избытка.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спроса и предложения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спроса и предложения, нормированные условные значения.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75723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рыночных структур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число продавцов и барьеры входа влияют на цену, конкуренцию и выбор покупателя.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концентрация рынка, тем слабее конкуренция и тем больше риск ценового влияния со стороны продавцов.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рыночных структур.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44754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2573" y="6509875"/>
            <a:ext cx="4608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денег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обмена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позволяют обменивать товары и услуги без прямого бартерного сопоставления. Это ускоряет сделки, упрощает торговлю и делает рынок удобнее для миллионов участников.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стоимости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денег выражают цену товара и сравнивают разные блага между собой. Благодаря этому легче планировать покупки, учитывать издержки и оценивать выгодность выбора.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платежа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используются для расчётов по кредитам, налогам, штрафам и заработной плате. Они позволяют выполнять обязательства в установленный срок и в понятной форме.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накопления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дают возможность сохранять стоимость на будущее и создавать финансовый резерв. Однако надёжность накоплений зависит от стабильности цен и доверия к денежной системе.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базовые функции показывают, почему обесценивание денег сразу отражается на повседневных решениях семьи и бизнеса.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денег особенно важны для стабильного обмена и сбережений.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экономики: функции денег и последствия инфляции.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помогает понять, какой компонент сильнее всего поддерживает экономическую активность в стране.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доминирует потребление, спрос устойчивее; рост инвестиций, как правило, важен для будущего расширения производства.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как показатель масштаба экономики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структуры ВВП по расходам, условные доли.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создаёт правила и условия для работы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блага и защита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обеспечивает правопорядок, защиту собственности и взимание налогов. Эти функции создают предсказуемую среду, в которой фирмы заключают сделки, а граждане могут планировать свои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людей и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бюджет, образование, медицину, инфраструктуру и регулирование монополий государство снижает рыночные провалы. Оно помогает там, где частный бизнес не может обеспечить нужный объём или доступность услуг.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экономической политики государства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государство влияет на доходы, спрос, цены и развитие ключевых сфер экономики.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решают разные задачи: одни наполняют бюджет, другие стимулируют рост, третьи сдерживают инфляцию или поддерживают приоритетные сферы.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инструментов экономической политики.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инвестиционного решения бизнеса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от идеи до оценки результата с учётом риска и окупаемости.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2997931"/>
            <a:ext cx="753300" cy="66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3031411"/>
            <a:ext cx="753300" cy="602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экономика адаптируется к кризисам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производства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обычно начинается со снижения выпуска товаров и услуг. Это быстро отражается на занятости, доходах населения и готовности бизнеса инвестировать в новые проекты.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спроса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домохозяйства и фирмы сокращают расходы, рынки реагируют уменьшением продаж. Спрос падает ещё сильнее, если растёт неопределённость и люди начинают откладывать покупки.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резервы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средств помогают пережить временное ухудшение конъюнктуры без резкого сокращения деятельности. Резервы особенно важны для семей, компаний и бюджета государства.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направлений деятельности снижает зависимость от одного рынка или одного источника дохода. Такой подход делает экономический субъект более устойчивым к внешним шокам.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государства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занятости, помощь наиболее уязвимым группам и своевременная экономическая политика смягчают последствия спада. Это помогает быстрее восстановить доверие и деловую активность.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— это язык выбора, обмена и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как ограниченность ресурсов заставляет выбирать, а цены, конкуренция и государственная политика направляют этот выбор и определяют устойчивость экономики.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2026-05-25T14:04:36Z</dcterms:created>
  <dcterms:modified xsi:type="dcterms:W3CDTF">2026-05-25T14:04:36Z</dcterms:modified>
</cp:coreProperties>
</file>