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392068"/>
            <a:ext cx="6115664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Азии и Африки в XVI-XVII веках: основные темы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389672"/>
            <a:ext cx="612000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изменений: торговля, колонизация, формирование империй и культурные трансформации.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2930013" y="5451988"/>
            <a:ext cx="6400800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и условия развития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XVI-XVII веках Азия и Африка играли ключевую роль в мировой торговле и культурном обмене. Появление европейцев привело к глобализации, конкуренции за ресурсы и формированию новых политических союзов и конфликтов, изменивших экономику и общество.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и Сефевидское государство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контролировала обширные территории в Азии и Африке, смешивая традиции и исламскую культуру. Сефевидское государство в Персии выделялось шиитским исламом и развитием искусств.
</a:t>
            </a:r>
            <a:endParaRPr lang="en-US" sz="1203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Великих Моголов и Китай династии Мин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Великих Моголов объединяла Индию с мощной экономикой и культурой, а Китай династии Мин славился централизованным управлением и ремёслами, удерживая закрытую внешнюю политику.
</a:t>
            </a:r>
            <a:endParaRPr lang="en-US" sz="1233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африканские регионы: Мали, Эфиопия и Конго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Мали был центром торговли золотом, Эфиопия — христианским государством с сильными традициями, а Конго развивала торговлю с европейцами, сталкиваясь с новыми вызовами.
</a:t>
            </a:r>
            <a:endParaRPr lang="en-US" sz="1297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страны и регионы Азии и Африки XVI-XVII вв.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Азии и Африки: сельское хозяйство и ремесла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экономики составляло сельское хозяйство: рис, хлопок, чай, пшеница и кофе обеспечивали продовольственную базу и сырьё для торговли.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ремёсла включали фарфор и керамику в Китае, ковроткачество в Персии, металлические изделия в Африке и текстильные производства в Индии.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отличалась добычей золота, меди, соли и слоновой кости, которые играли важную роль в международных торговых отношениях.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товарообмена между регионами способствовал развитию рынков и укреплению экономических связей между Азией, Африкой и Европой.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XVI-XVII веков: карта и направления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шелковый путь и караванные маршруты Сахары
</a:t>
            </a:r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шелковый путь связывал Восточную и Западную Азию, обеспечивая обмен товарами и культурами. По Сахаре проходили караванные маршруты, соединявшие западные и северные регионы Африки.
</a:t>
            </a:r>
            <a:endParaRPr lang="en-US" sz="1234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Индийского океана и ключевые порты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торговые маршруты через Красное и Индийское моря соединяли Европу и Ближний Восток с Индией, Китаем и Индонезией. Важнейшими портами были Момбаса, Малака и Гоа.
</a:t>
            </a:r>
            <a:endParaRPr lang="en-US" sz="130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6267" y="1041885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европейцев: основные игроки и их интересы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457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1497-1498: Экспедиция Васко да Гама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4700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Португальский мореплаватель открыл морской путь в Индию, что положило начало европейской экспансии в Азии и Африке.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8537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век: Нидерланды и Англия выходят на арену
</a:t>
            </a:r>
            <a:endParaRPr lang="en-US" sz="1391" dirty="0"/>
          </a:p>
        </p:txBody>
      </p:sp>
      <p:sp>
        <p:nvSpPr>
          <p:cNvPr id="12" name="Text 5"/>
          <p:cNvSpPr txBox="1"/>
          <p:nvPr/>
        </p:nvSpPr>
        <p:spPr>
          <a:xfrm>
            <a:off x="684700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Голландцы и англичане создают торговые компании, конкурируя за монополии и влияния в Индийском океане и вдоль африканского побережья.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0582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 века: Португалия и Испания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097135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Португалия закрепилась на стратегических торговых пунктах, Испания расширяет свои владения, формируя интересы в торговле специями и ресурсами.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10582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XVI век: Французские амбиции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6100241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начинает участие в колониальных проектах, создаёт первые поселения на Мадагаскаре и в Западной Африке, усиливая европейское присутствие.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Гоа португальцами в 1510 году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Португальцы установили контроль над Гоа, превратив её в центр колониальной торговли и военной базы в Индийском океане.
</a:t>
            </a:r>
            <a:endParaRPr lang="en-US" sz="1470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Батавии голландцами в 1619 году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Голландская Ост-Индская компания основала Батавию (современный Джакарта), ставшую крупным торговым узлом и административным центром.
</a:t>
            </a:r>
            <a:endParaRPr lang="en-US" sz="1469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и французские фактории и колонии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Англичане закрепились в Индии и Западной Африке, французы — на Мадагаскаре и в Сенегале, развивая торговлю и расширяя своё влияние.
</a:t>
            </a:r>
            <a:endParaRPr lang="en-US" sz="1470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колонизация и образование торговых компаний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колонизации на население и хозяйство стран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привела к разрушению традиционных хозяйственных систем и ремёсел, меняя экономическую структуру регионов.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Работорговля вызвала массовые перемещения и сокращение населения, что сильно отразилось на демографии и социальной ткани общества.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новых болезней и смешение культурных традиций сформировали новые гибридные сообщества в портовых городах и колониях.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 и власть в странах Азии и Африки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Великих Моголов объединила Индию под централизованным управлением и реформами, укрепляя государственность.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периода Эдо отгородилась от мира, развивая уникальную культурную и политическую систему без европейского влияния.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Мин в Китае проводила политику самоизоляции, ограничивая внешние контакты и поддерживая внутреннюю стабильность.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государства испытывали давление из-за работорговли, что ослабляло их политические структуры и суверенитет.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культура: архитектурные особенности и городская жизнь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укрепления Стамбула и Каира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Стамбуле и Каире возводились великолепные мечети, дворцы и городские стены, отражающие исламское архитектурное наследие и укрепляющие важные торговые центры.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города и ремёсла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 и другие индийские города отличались развитием ремёсел — ковроткачества и металлургии, а также многообразием культурных традиций и торговых гильдий.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порты и мастерство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Восточной Африки славились мастерством работы со слоновой костью и развитием торговых кварталов, которые становились центрами культурного обмена.
</a:t>
            </a:r>
            <a:endParaRPr lang="en-US" sz="109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2012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страны и империи Азии и Африки в XVI-XVII веках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95325" y="2533884"/>
            <a:ext cx="4375354" cy="1208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династия Мин (1368-1644)
</a:t>
            </a:r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под династией Мин усилил централизованную власть, развил сельское хозяйство и ремесла, а также поддерживал ограниченные контакты с иностранцами, сохранял конфуцианскую культуру.
</a:t>
            </a:r>
            <a:endParaRPr lang="en-US" sz="1595" dirty="0"/>
          </a:p>
        </p:txBody>
      </p:sp>
      <p:sp>
        <p:nvSpPr>
          <p:cNvPr id="10" name="Text 3"/>
          <p:cNvSpPr txBox="1"/>
          <p:nvPr/>
        </p:nvSpPr>
        <p:spPr>
          <a:xfrm>
            <a:off x="6096000" y="2533884"/>
            <a:ext cx="4375354" cy="1208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Великих Моголов в Индии (с 1526)
</a:t>
            </a:r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властью Акбара и последующих правителей эта империя объединила большую часть Индостана, сочетая исламские и индийские традиции в политике и культуре.
</a:t>
            </a:r>
            <a:endParaRPr lang="en-US" sz="1577" dirty="0"/>
          </a:p>
        </p:txBody>
      </p:sp>
      <p:sp>
        <p:nvSpPr>
          <p:cNvPr id="11" name="Text 4"/>
          <p:cNvSpPr txBox="1"/>
          <p:nvPr/>
        </p:nvSpPr>
        <p:spPr>
          <a:xfrm>
            <a:off x="695325" y="4510168"/>
            <a:ext cx="43755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Япония, период Эдо (1603-1868)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ввела политику изоляции, закрывая страну от иностранцев, что способствовало внутреннему развитию и укреплению сословной системы.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0" y="4510168"/>
            <a:ext cx="4375354" cy="1208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государства: Конго, Эфиопия, Марокко
</a:t>
            </a:r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регионах сохранялись местные монархии, которые сталкивались с растущим европейским влиянием, адаптировались к новым условиям, сохраняя культурные традиции.
</a:t>
            </a:r>
            <a:endParaRPr lang="en-US" sz="14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325" y="2208985"/>
            <a:ext cx="2533649" cy="1719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9005" y="2208985"/>
            <a:ext cx="2533649" cy="17196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35065" y="2208985"/>
            <a:ext cx="2533649" cy="17196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01125" y="2208985"/>
            <a:ext cx="2533649" cy="17196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826323" y="4257674"/>
            <a:ext cx="2222902" cy="1362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Восточной Африки — Момбаса и Занзибар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порты были крупными торговыми узлами на Индийском океане, связывая Африку с Азией и Европой. Здесь процветали рынки специй, золота и рабов.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3600003" y="4257674"/>
            <a:ext cx="2222902" cy="1362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Малакка — ворота Юго-Восточной Азии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Стратегический порт на морском пути между Индийским и Тихим океанами. Через Малакку проходили крупные объемы пряностей и шелка, контролируемые местными султанатами.
</a:t>
            </a:r>
            <a:endParaRPr lang="en-US" sz="1191" dirty="0"/>
          </a:p>
        </p:txBody>
      </p:sp>
      <p:sp>
        <p:nvSpPr>
          <p:cNvPr id="15" name="Text 3"/>
          <p:cNvSpPr txBox="1"/>
          <p:nvPr/>
        </p:nvSpPr>
        <p:spPr>
          <a:xfrm>
            <a:off x="6366063" y="4257674"/>
            <a:ext cx="2222902" cy="1362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Гоа — португальский торговый оплот в Индии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Гоа стал важным центром европейской торговли в Азии, откуда португальцы контролировали поставки специй и укрепляли свое влияние в регионе.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9132123" y="4257674"/>
            <a:ext cx="2222902" cy="1362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 — ворота между Африкой и Средиземным морем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 сохраняла статус ключевого морского порта с древних времен, связывая Африку, Азию и Европу, и была центром экспорта хлопка, зерна и пряностей.
</a:t>
            </a:r>
            <a:endParaRPr lang="en-US" sz="1175" dirty="0"/>
          </a:p>
        </p:txBody>
      </p:sp>
      <p:sp>
        <p:nvSpPr>
          <p:cNvPr id="17" name="Text 5"/>
          <p:cNvSpPr txBox="1"/>
          <p:nvPr/>
        </p:nvSpPr>
        <p:spPr>
          <a:xfrm>
            <a:off x="688150" y="1027375"/>
            <a:ext cx="108396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и пути мировой торговли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товаров: структура и доли основных направлений торговли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Специи доминировали в экспорте, оказывая значительное влияние на мировую экономику и стимулируя морские экспедиции.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 базировалась на уникальных ресурсах, что делало его ключевым участником мировой торговли эпохи.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экономические данные, исследование торговли XVI-XVII вв.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2012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иностранному вмешательству: битвы и восстания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463164" y="2171983"/>
            <a:ext cx="4375500" cy="13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Диве, Индия (1509)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Португальский флот столкнулся с объединённым мусульманским флотом у берегов Индии, что показало первые попытки обороны от европейцев.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88808" y="2171804"/>
            <a:ext cx="4500000" cy="13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сипаев и князей в Индии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Многолетние конфликты между местными правителями и европейцами, стремившимися расширить контроль, сопровождались постоянным сопротивлением.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91923" y="4114637"/>
            <a:ext cx="4375500" cy="16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стояние Османов и монголов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активно сражались против расширения европейской экспансии, сохраняя влияние и контролируя важные регионы и торговые пути.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463044" y="4114105"/>
            <a:ext cx="4375500" cy="15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Антиевропейские восстания на африканском побережье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племена и госудаства организовывали восстания против торговых компаний и колонизаторов, защищая свои территории и традиции.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разнообразие и культура веры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в Османской империи и Северной Африке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являлся главной религией, формируя социальные и культурные нормы. Мечети и духовные центры объединяли общины и поддерживали государственный порядок.
</a:t>
            </a:r>
            <a:endParaRPr lang="en-US" sz="1064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в Китае и Японии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широко распространён в культуре и повседневной жизни, оказывает влияние на искусство, архитектуру и обряды, сохраняя наследие тысячелетий.
</a:t>
            </a:r>
            <a:endParaRPr lang="en-US" sz="1127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и традиционные культы в Эфиопии и Африке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была центром древнего христианства, а в Западной Африке сохранялись коренные духовные практики, часто синтезировавшиеся с новыми религиями.
</a:t>
            </a:r>
            <a:endParaRPr lang="en-US" sz="107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88671"/>
            <a:ext cx="6228408" cy="209750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империи XVI-XVII веков: сравнительная таблица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данные о трёх крупнейших империях, их столицах, правителях, религиях и численности населения в эпоху XVI-XVII веков.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 — самая населённая империя. Все обладали централизованной властью и религия играла важную роль в управлении.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летописи и современные исследования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 культурные изменения в странах Азии и Африки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Порох и огнестрельное оружие получили широкое распространение, модернизируя армию и военную тактику в Китае, Османской империи и Индии, способствуя укреплению власти.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бумаги и книг расцвело, стимулируя письменную культуру и образование, что усиливало административные и научные возможности государств.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морской навигации с кораблестроением больших парусников расширило торговлю и связи между континентами, увеличив перевозки товаров и людей.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сельскохозяйственными культурами и животными между мирами способствовал разнообразию питания и хозяйственных систем, меняя повседневную жизнь.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европейцев на местную жизнь и культуру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мануфактурных изделий и новых товаров на рынках изменило привычные производства и торговлю, расширив доступ к разнообразным продуктам.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Работорговля усилилась, затронув демографию регионов, при этом европейские языки и одежда получили распространение в морских портах.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смешанных сообществ в портах, таких как Батавия и Гоа, способствовало культурному обмену и возникновению новых этнических идентичностей.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последствия изменений XVI-XVII вв.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африканских и азиатских государств ослабели или исчезли, уступив территорию колониальным державам и изменив политическую карту.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Произошло появление смешанных народностей и языков, отражающих многовековые культурные взаимосвязи и миграции.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Установились новые границы и власти, из которых впоследствии выросли современные государства и национальные образования.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Заложились основы колониального мира, с его структурой власти, экономическими моделями и социальными взаимодействиями в регионах.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XVI-XVII веков на формирование современного мира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стала фундаментом для современных наций и культур, открыв новые торговые пути, технологии и политические системы, которые продолжили трансформировать мир на многие века вперед.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2026-05-10T16:47:53Z</dcterms:created>
  <dcterms:modified xsi:type="dcterms:W3CDTF">2026-05-10T16:47:53Z</dcterms:modified>
</cp:coreProperties>
</file>