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человека: обзор ключевых тем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биологических, экологических и культурных факторов на эволюцию человека.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теорий эволюции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результат долгого взаимодействия биологических и социальных процессов. В XIX–XX веках учёные, такие как Дарвин и Мендель, заложили основы теории, а современные методы генетики открывают новые горизонты в понимании происхождения Homo sapiens.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и распространению адаптаций, повышающих шансы на выживание и размножение в определённых условиях окружающей среды.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серповидноклеточная анемия, которая в гетерозиготном состоянии обеспечивает иммунитет к малярии, делая этот признак полезным в эндемичных регионах.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влияет не только на физические характеристики, но и на поведение, формируя социальные привычки и способы взаимодействия между людьми.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 ведущий механизм эволюции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которые увеличивают генетическое разнообразие и являются источником новых наследуемых признаков.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формировании новых признаков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 вредны, но некоторые приводят к адаптациям, улучшая выживаемость и закрепляясь через естественный отбор.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мутация серповидноклеточной анемии закрепилась в районах с распространённой малярией, обеспечивая популяциям дополнительную защиту от болезни.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гоминин и расширение человеческого разнообразия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из Африки: начало глобального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тысяч лет назад Homo sapiens покинули Африку, распространяясь через Ближний Восток в разные регионы. Это повлекло за собой расширение биологического и культурного разнообразия человечества.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климатических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 Европу, Азию и Австралию требовало адаптации к новым условиям — изменениям климата, ландшафтов и ресурсов, что стимулировало появление уникальных этнических черт.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Америки: поздний этап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освоение Америки людьми из Азии способствовало формированию новых культурных и генетических групп, уникальных для этого континента, усилив разнообразие человеческих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случайное изменение частот генов, наиболее заметное в небольших, изолированных популяциях, что приводит к уникальным генетическим особенностям.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эффект основателя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проявляется, когда новое сообщество формируется несколькими индивидами, чьи гены непропорционально влияют на будущие поколения, как у некоторых островных племён.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Бутылочные горлышки, вызванные резким сокращением численности, снижают генетическое разнообразие, увеличивая вероятность закрепления случайных мутаций и изменяя эволюционный путь.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232040"/>
            <a:ext cx="4782600" cy="3326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факторов эволюции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основными эволюционными факторами по ключевым критериям воздействия на человеческие популяции.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взаимодействуют, влияя одновременно на глобальную и локальную адаптацию человека.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современной эволюционной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и коллективное поведение в эволюции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семейных и родовых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устойчивых социальных групп повысило безопасность и эффективность выживания за счёт взаимопомощи и совместного воспитания детей, укрепляя коллективные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и разделение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охота требовала координации и распределения задач, что способствовало развитию сложных социальных структур и выработке норм поведения среди древних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через обучение и подражание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навыкам и традициям в рамках сообщества способствовало накоплению культурного багажа, что ускоряло адаптацию и развитие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 технологический прогресс в эволюции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Oldowan — первые каменные инструменты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2,6 миллионов лет назад появились простые, рубящие орудия из камня, позволившие эффективнее добывать пищу и изменившие образ жизни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Acheulean и развитие техники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комплекс включал ручные рубила с улучшенной формой, а также освоение огня, что расширило возможности охоты и защиту от холода.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технологического прогресса на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инструментов дало человеку возможность осваивать новые территории, увеличивать запасы пищи и повышать шансы выживания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997100"/>
            <a:ext cx="15930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 млн лет назад: появление гоминид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первые виды, отделяющиеся от общего с шимпанзе предка, заложив основу для дальнейшего развития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05423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4–5 млн лет назад: архаичные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Sahelanthropus и Ardipithecus демонстрируют ранние формы двуногой ходьбы и изменения в строении черепа.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8061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2,4–1,4 млн лет назад: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орудия труда, что связано с увеличением мозга и изменением образа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10700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 млн–400 тыс. лет назад: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и более совершенных орудий, значительное расширение ареала обитания.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63326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тыс. лет назад: появление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формируется в Африке, начинается активный процесс расселения и культурного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смешение между Homo sapiens и неандертальцами значительно обогатило современный человеческий геном, обеспечив защиту от некоторых инфекционных заболеваний и адаптацию к климатическим условиям Евразии.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Океании и Юго-Восточной Азии обнаружены следы денисовского генома, что указывает на исторические контакты и межвидовое скрещивание в этих регионах примерно 40 тысяч лет назад.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1,5–4% неандертальской ДНК у современных евразийцев подтверждает, что межпопуляционные браки были важным фактором генетического разнообразия и эволюционного успеха Homo sapiens.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Межпопуляционное скрещивание и его эволюционный вклад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смешение способствовало появлению новых вариаций, повышающих устойчивость к болезням и адаптивным особенностям внешности, что сыграло ключевую роль в эволюционном развитии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речи стало важнейшим инструментом социальной координации и передачи знаний, что стимулировало сложное взаимодействие между индивидами в древних общинах.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абстрактного мышления позволила создавать символы и образы, что стало основой для зарождения искусства, технологий и религиозных практик.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в Олдувайском ущелье и музыкальные инструменты служат свидетельством культурной адаптации и глубокого внутреннего развития древних людей.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речи, мышления и искусства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 её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оседлому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осваивать земледелие и животноводство, что привело к смене экономической основы с охоты и собирательства на производство пищи. Этот переход способствовал стабилизации поселений и росту населённости.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социального расслоения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излишков продуктов появились первые признаки социальной дифференциации: появлялись вожди, специализированные ремесленники и торговцы, что изменило структуру древних обществ и ускорило их эволюцию.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культурного обмена и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Неолитическое общество начало развивать новые технологии — гончарство, обработку металлов — и интенсивно обмениваться знаниями между группами, что способствовало культурному многообразию и адаптивности.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Мутация, обеспечивающая лактазную персистентность, стала шире распространяться в европейских популяциях в связи с введением молочного животноводства около 7 тысяч лет назад.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под воздействием культуры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генетические адаптации, связанные с переработкой алкоголя, возникли параллельно с развитием ферментации напитков в различных культурных регионах.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инновации создают новые биологические вызовы и возможности, влияя на естественный отбор и направление эволюционного развития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мозга у разных предков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сопровождался усложнением социальных структур и развитием языковых навыков, что сыграло ключевую роль в эволюции Homo sapiens.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мозгового объёма у гоминид было важным фактором интеллектуального прогресса и адаптации к меняющейся среде обитания.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Обобщённые данные палеоантропологии, 2023 год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 в эволюции гоминин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оледенения и адаптация к 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похолодания требовали от гоминин новых стратегий выживания — строительства укрытий, освоения огня и создания тёплой одежды, что способствовало культурному и биологическому развитию.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периоды и изменение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засухи заставляли гоминин мигрировать, вести охоту на крупных животных и использовать новые орудия для обработки шкур, стимулируя технологический прогресс.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 благодаря климатическим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расширяли ареалы обитания, что приводило к генетическому разнообразию и возникновению различных культурных традиций в новых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разобщала популяции гоминин, например, ледники и горные хребты ограничивали контакты, что приводило к накоплению генетических различий.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механизм видообразования у гоминин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изоляция проявлялась в языковых барьерах и образе жизни, препятствуя свободному обмену генами и культурой между группами.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способствовала появлению уникальных мутаций и формированию новых видов или подвидов гоминин.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предоставляет данные о структуре ДНК древних гоминин, позволяя прослеживать родственные связи и миграционные пути.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инструменты изучения эволюции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палеонтология исследуют материальные доказательства — инструменты, окаменелости, что раскрывает образ жизни и технологический уровень предков.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изучает физические и культурные особенности популяций, анализируя изменения в поведении и социальной организации.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ГИС-технологий и компьютерного моделирования помогает визуализировать миграции и изменение ареалов обитания в динамике времени.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будущие направления эволюции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CRISPR/Cas9 открывают новые перспективы для изменения генов человека, потенциально влияя на сопротивляемость болезням и предотвращение наследственных заболеваний.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среды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изменение климата создают новые экологические вызовы, требующие биологических и культурных адаптаций от современного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и робототехники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способны радикально изменить образ жизни и взаимодействие человека с окружающей средой, влияя на социальную структуру и эволюционные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факторов эволюции человека и значение для науки и общества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изучение эволюционных факторов раскрывает уникальность нашего вида и формирует основу для осмысленного развития общества и научного прогресса.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2026-05-10T05:21:00Z</dcterms:created>
  <dcterms:modified xsi:type="dcterms:W3CDTF">2026-05-10T05:21:00Z</dcterms:modified>
</cp:coreProperties>
</file>