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Чеховская традиция в драматургии Горького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чеховского подтекста к горьковской драме общественного выбора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драма на рубеже веков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русская литература переживает кризис привычных отношений и поиск новых форм. Чехов создает драму намеков и пауз, а Горький берет эту форму и наполняет ее острой социальной полемикой.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Горький наследует у Чехова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усваивает принцип неявного действия: главное напряжение рождается не во внешней интриге, а в речах, паузах и внутреннем состоянии персонажей.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Чехова он берет ансамблевую композицию, где нет единственного героя-центра, а каждый голос дополняет общую картину распада и сомнений.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близки открытые финалы, бытовая деталь и ощущение незавершенности, но у Горького они звучат резче и социально острее.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Горький: сходство и различия драматургии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общие формальные приемы получают у двух авторов разный смысл.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обоих авторов быт раскрывает состояние мира, но у Чехова конфликт психологичен, а у Горького — идейно и социально обострен.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пьес А. П. Чехова и М. Горького: «Чайка», «Дядя Ваня», «Три сестры», «Вишневый сад»; «Мещане», «На дне», «Дачники», «Враги»
</a:t>
            </a:r>
            <a:endParaRPr lang="en-US" sz="6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конфликт как основа драматургии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и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двери, тишина, сумерки и короткие реплики передают усталость и ожидание перемен. Эти детали создают ощущение жизни, которая не может сдвинуться с места.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комната, дача или ночлежка у Чехова и Горького становятся не просто местом действия, а знаком несвободы. Внутреннее напряжение ощущается сильнее открытой ссоры.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пьесах Чехова и Горького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мотив несбывшегося чаще звучит мягко и иронично, у Горького — напряженно и конфликтно.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общий мотив — ощущение утраты опоры; у Горького он приобретает более жесткий социальный смысл.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пьес А. П. Чехова и М. Горького, 1896–1906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«Мещане» как семейная драма чеховского типа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«Мещанах» семья показана как замкнутый мир, где близкие люди живут рядом, но не слышат друг друга. Разговоры не ведут к пониманию и только усиливают разобщенность.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оболочка скрывает идейный разлом между поколениями: по-разному понимаются труд, свобода, долг и право на собственный выбор. Это сближает пьесу с чеховской драмой распада семьи.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Горький делает конфликт более жестким и открытым. В нем отчетливо слышны социальная оценка, моральный спор и тема духовной ограниченности.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Горького усиливается социальная резкость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трагическое часто прячется в подтексте, а у Горького оно выходит на поверхность через прямой спор о правде и справедливости.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Горького обсуждают труд, свободу, достоинство и ответственность личности. Частная драма сразу превращается в разговор о судьбе общества.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столкновение характеров становится резче: важны не только чувства, но и несовместимость взглядов, принципов и жизненных позиций.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сохраняет чеховскую тонкость формы, но наполняет ее большей полемической энергией и исторической напряженностью.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чеховской традиции в драматургии Горького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чеховской бытовой драмы к горьковской социальной и философской пьесе.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дне» и чеховская многоголосица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конкретность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Ночлежка делает этот разговор предельно конкретным: здесь слышны бедность, унижение и борьба за человеческое достоинство. Поэтому спор о правде становится не только психологическим, но и социальным.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голосов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«На дне» нет одного главного героя: пьеса строится как череда признаний, споров и коротких исповедей. Такой ансамбль напоминает Чехова, но у Горького каждый голос звучит напряженно и независимо.
</a:t>
            </a:r>
            <a:endParaRPr lang="en-US" sz="9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«Вишневый сад» и «На дне»: сравнение ключевых параметров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пьесы показывают кризис мира через замкнутое пространство, где герои не могут выйти за пределы привычной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звучит прощание с эпохой, у Горького — жесткая борьба за смысл; при этом распад старого мира очевиден в обеих пьесах.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пьес А. П. Чехова «Вишневый сад» (1904) и М. Горького «На дне» (1902).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и пауза в драме Горького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Горького пауза сохраняет чеховскую функцию недосказанности: важное часто скрыто не в прямом высказывании, а в заминке, оборванной фразе или внезапном молчании персонажа.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его пьесах молчание почти всегда связано с острее ощущаемым социальным разрывом: герои не просто не понимают друг друга, а говорят из разных жизненных миров.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становится знаком усталости, внутренней сломленности и невозможности спокойного диалога. Поэтому напряжение возникает даже там, где внешне действие кажется почти неподвижным.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«маленького человека» у Чехова и Горького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слабый и растерянный герой чаще вызывает сочувствие: его внутренний надлом показан мягко, без прямого осуждения и без назидательности.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уже не только жертва обстоятельств. Он включён в нравственный конфликт, где важны выбор, ответственность и отношение к собственной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сдвиг от чеховской печали к горьковской драме сопротивления, в которой социальная зависимость становится испытанием характера и воли.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Горького человек из низов становится более резким и противоречивым. Он может терпеть унижение, но одновременно спорить, бунтовать и мечтать о достоинстве.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пьесы Горького в связи с Чеховым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Горького и их связь с чеховской традицией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семейно-бытовой драмы Горький приходит к открытой общественной полемике, постепенно расширяя масштаб конфликта и усиливая идейное напряжение.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М. Горького: «Мещане» (1901), «На дне» (1902), «Дачники» (1904), «Враги» (1906).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71458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начало в драматургии Горького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прожитом времени придают репликам мягкость и внутреннюю музыкальность. Через них в пьесе возникает ощущение утраченной гармонии и неосуществлённой жизни.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и мечта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эпизоды связывают горьковский конфликт с мечтой о лучшем будущем. Они не снимают напряжение, но делают его глубже и человечнее.
</a:t>
            </a:r>
            <a:endParaRPr lang="en-US" sz="766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перспектива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спора и лиризма не позволяет свести пьесу только к социальной теме. Драма становится одновременно и разговором о судьбе человека, и размышлением о внутренней боли.
</a:t>
            </a:r>
            <a:endParaRPr lang="en-US" sz="7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тема несбывшейся судьбы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Горького: несвобода и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Горького женские образы острее связаны с бедностью, семейной зависимостью и давлением среды. Через них ясно видно, как социальные условия ограничивают свободу личности.
</a:t>
            </a:r>
            <a:endParaRPr lang="en-US" sz="1077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Чехова: тихая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Чеховские героини часто живут с ощущением упущенного времени и несбывшихся надежд. Их печаль сдержанна, но именно поэтому особенно убедительна и психологически тонка.
</a:t>
            </a:r>
            <a:endParaRPr lang="en-US" sz="10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чеховской и горьковской драмы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обоих драматургов опирается на живую разговорную интонацию, но у Горького она чаще становится инструментом спора и социального столкновения.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тяготеет к недосказанности и подтексту, Горький — к резкости и полемике; различие особенно заметно в организации реплик и пауз.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драматургии А. П. Чехова и М. Горького.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Горький не повторяет Чехова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заимствует у Чехова форму скрытого действия, но наполняет её более жёстким содержанием: его интересует не только настроение распада, но и возможность сопротивления.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преимущественно внутреннего конфликта у него усиливается социальная и идейная борьба. Герои спорят о правде, труде, свободе и человеческом достоинстве.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Чеховская традиция становится основой драмы выбора. Персонаж у Горького вынужден отвечать не только за чувства, но и за позицию в истории.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Горький не продолжает Чехова буквально: он преобразует его открытия в иной масштаб — общественный, нравственный и философский.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чеховской пьесы к горьковской социальной драме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бытовой драмы к драме общественного и философского масштаба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Горький: диалог и преображение традиции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Чеховская поэтика дала Горькому подтекст, паузу и ансамбль голосов, а он превратил их в драму социального выбора, где важны правда, достоинство и ответственность человека.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2026-05-23T19:40:09Z</dcterms:created>
  <dcterms:modified xsi:type="dcterms:W3CDTF">2026-05-23T19:40:09Z</dcterms:modified>
</cp:coreProperties>
</file>