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путешествий: ключевая лексика и идеи для урока английского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поездках, транспорте и выборе маршрута на английском языке.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путешествий важна на уроке английского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встречаются в заданиях, диалогах и текстах, а ещё помогают говорить о школьной жизни, экскурсиях и путешествиях с семьёй. Здесь легко тренировать частотные фразы, названия транспорта и короткие вопросы о маршруте.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0" y="3460682"/>
            <a:ext cx="471600" cy="4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81642"/>
            <a:ext cx="471600" cy="37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850" y="3434482"/>
            <a:ext cx="471600" cy="47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75" y="1826431"/>
            <a:ext cx="471397" cy="4713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52619"/>
            <a:ext cx="471397" cy="4190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путешествий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путешествии важны ticket, passport, suitcase, backpack и timetable. Эти слова часто встречаются в реальных ситуациях: на вокзале, в аэропорту, в автобусе или перед экскурсией.
</a:t>
            </a:r>
            <a:endParaRPr lang="en-US" sz="1059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полезно запомнить simple phrases: by car, by train, on foot, go to, travel to. Они помогают строить короткие и понятные предложения о перемещении.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самой поездке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trip, journey и travel связаны, но используются по-разному. Trip чаще означает короткую поездку, journey — сам путь, а travel — путешествовать вообще.
</a:t>
            </a:r>
            <a:endParaRPr lang="en-US" sz="1059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car, bus, train, plane, ship, bicycle и taxi. Эти слова нужны, чтобы быстро назвать способ поездки и понять, каким транспортом пользуются в разных ситуациях.
</a:t>
            </a:r>
            <a:endParaRPr lang="en-US" sz="117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маршруте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пути часто нужны destination, road, station, airport и port. Они помогают объяснить, куда мы едем, откуда отправляемся и где начинается или заканчивается поездка.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пешком и на велосипеде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маршрутов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and cycling подходят для недолгих поездок по городу, прогулок в парке и туристических маршрутов. Такие способы особенно удобны, когда расстояние небольшое и не нужен сложный транспорт.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важны слова healthy, active, safe, fresh air и eco-friendly. Они помогают рассказать, почему walking and cycling часто выбирают для отдыха и коротких поездок.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 — быстро и активно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Ride a bike и go cycling — полезные выражения для темы велосипеда. Этот способ даёт больше скорости, чем ходьба, и при этом остаётся активным и экологичным.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 — просто и бесплатно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Пешая прогулка почти не требует затрат и помогает проводить время на свежем воздухе. В английском языке говорят go for a walk и take a walk, когда речь идёт о прогулке.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путешествий по скорости и расстоянию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передвижения по скорости и дистанции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один и тот же маршрут можно пройти разными способами в зависимости от условий.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расстояние, тем важнее скорость: для коротких поездок подходят walking и bicycle, а для дальних — train и plane.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поездки: удобство и свобода маршрута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by car удобно, когда нужно самому выбрать маршрут, остановиться в нужном месте и взять с собой багаж. Это особенно полезно для семейных поездок и коротких выездов за город.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знать слова traffic jam, petrol, parking, seat belt и journey time. Они помогают описать дорогу точнее и говорить о повседневных ситуациях, связанных с автомобилем.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даёт гибкость: можно ехать в удобное время, делать остановки и не зависеть от расписания. Поэтому car travel часто выбирают для поездок с детьми или с большим количеством вещей.
</a:t>
            </a:r>
            <a:endParaRPr lang="en-US" sz="988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car travel есть и минусы: пробки, расход топлива, усталость водителя и зависимость от состояния дороги. Из-за этого такой способ не всегда самый быстрый и удобный.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8991"/>
            <a:ext cx="4298400" cy="209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транспорта на 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предложений по теме транспорта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транспорт, место использования, преимущества и короткий пример предложения.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транспортом чаще используется by, а выражение on foot употребляется отдельно и не требует предлога by.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Поезд: комфортный способ дальних поездок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ждут поезд на platform, смотрят на timetable и проверяют ticket. На station всё кажется организованным и спокойным: кто-то читает, кто-то ищет carriage, а кто-то уже готовится к departure.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платформе перед отправлением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the carriage the journey feels calm and comfortable. Можно смотреть в окно, читать книгу или просто отдыхать, пока поезд идёт к нужному destination и подходит к следующей остановке.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вагоне во время пути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поезд arrives, passengers get off the train and continue their trip. В английском языке удобно использовать take the train, catch a train и get on the train, когда говорим о поездке по железной дороге.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в город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путешествия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транспорта в зависимости от маршрута, времени и условий поездки.
</a:t>
            </a:r>
            <a:endParaRPr lang="en-US" sz="13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31" y="1841844"/>
            <a:ext cx="457538" cy="52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1876094"/>
            <a:ext cx="511200" cy="4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 аэропорт: быстрая поездка на большие расстояния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нужны слова airport, check-in, passport control, boarding pass и gate. Эти этапы помогают понять, как проходит подготовка к полёту перед посадкой на самолёт.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очень быстрый, но поездка включает ожидание, контроль безопасности и зависимость от погоды. Поэтому fly to another country удобно, когда важны дальность и экономия времени.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дальних маршрутов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 travel подходит для long-distance и international trips. Когда расстояние очень большое, самолёт помогает быстро добраться до нужного места и экономит время по сравнению с другими способами.
</a:t>
            </a:r>
            <a:endParaRPr lang="en-US" sz="1239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полёта важны luggage и hand luggage, а также билет и документы. Пассажиры заранее проверяют, что всё необходимое готово для поездки и регистрации.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транспорта чаще подходят для разных поездок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урока; качественная оценка по типам поездок.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ситуации важны свои варианты: близкая поездка, городская поездка или дальний маршрут. Выбор транспорта меняется вместе с задачей.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универсален для школьных и городских поездок, а поезд и самолёт чаще выбирают для дальних маршрутов.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воде: корабль и паром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соединяет два берега и помогает быстро перевезти людей, багаж и даже автомобили. Такой транспорт особенно удобен там, где есть реки, проливы и острова.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переправы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портах начинаются туристические маршруты и круизы. Для школьников важно запомнить простые фразы: We travel by ferry. The ship goes across the sea.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Путешествия и круизы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используют для более длинных поездок по морю. На борту есть deck и cabin, а пассажиры могут travel across the sea и enjoy the voyage.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Морские маршруты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Автобусные поездки и школьные экскурсии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групп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особенно удобен для школьных экскурсий, потому что в нём могут ехать вместе весь класс и учитель. Это практичный вариант для музея, театра, зоопарка или поездки в другой город.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встречаются слова bus stop, coach, timetable, route, fare и ticket. Они помогают объяснить, где ждать автобус, как узнать расписание и сколько стоит поездка.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диалогов полезны выражения take the bus, catch the bus, wait at the bus stop и get on the bus. Они часто используются в повседневной речи и легко запоминаются.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доступен по цене и подходит для поездок с классом, но может стоять в пробках и ехать дольше, чем другие виды транспорта. На время в пути влияет дорожная ситуация.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1705866"/>
            <a:ext cx="4298400" cy="2781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основных видов транспорта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теме «Ways of Travelling».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транспорт по удобству, скорости и типичным ситуациям использования.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транспорта есть сильные и слабые стороны; лучший выбор зависит от расстояния, времени, цены и маршрута.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13923"/>
            <a:ext cx="511200" cy="4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791" y="3405765"/>
            <a:ext cx="39221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06" y="1779644"/>
            <a:ext cx="457588" cy="522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 время поездки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велосипеде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поездки на велосипеде нужны helmet, reflective clothes и соблюдение дорожных знаков. Это делает движение заметнее для других и помогает избежать опасных ситуаций.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походе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пригодятся вода, удобная обувь, карта и телефон, а взрослым нужно сообщить маршрут. Слова safe, careful и follow the rules особенно важны для школьников.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автомобиле и автобусе важно пристёгиваться и вести себя спокойно. Seat belt и внимательность помогают снизить риск во время движения и резкого торможения.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поезде и самолёте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слушать инструкции персонала, следить за номером места и не опаздывать на посадку. Такие правила делают поездку организованной и безопасной.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в поездку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схемы: сначала выбираем обязательные вещи, затем добавляем предметы в зависимости от цели и места поездки.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202" y="1646525"/>
            <a:ext cx="1935710" cy="1466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1202" y="3345938"/>
            <a:ext cx="1935710" cy="1466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будущего: новые технологии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поезда сокращают время между крупными городами и делают поездку комфортной. Пассажиры могут читать, работать или отдыхать, не тратя время на долгие пересадки.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быстрее и удобнее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 в городах станет больше электромобилей, электробусов и велосипедов. Такие поездки тише и чище, а значит, воздух в центре города будет лучше для людей и парков.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 лишнего шума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выбирать transport по времени, цене и загруженности дорог. В такой системе smart city делает поездки понятнее, а clean transport становится обычной частью жизни.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маршрут для каждого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влияет на природу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урока; сравнительная оценка экологичности транспорта.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топлива нужно транспорту, тем ниже его воздействие на воздух и климат. Особенно это заметно в коротких городских поездках.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и на велосипеде экологичнее всего, поезд обычно лучше автомобиля, а самолёт создаёт наибольшую нагрузку.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разговора о поездках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времени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long does it take? нужен, чтобы узнать продолжительность пути. На него можно ответить: It takes two hours. Такая модель помогает строить короткие, понятные диалоги.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варианты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prefer the train because it is comfortable или the plane is faster помогают сравнивать транспорт. Слова often, sometimes, usually, cheaper и more comfortable делают ответ точнее.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маршруте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Where are you going? помогает начать разговор и узнать цель поездки. В ответ можно сказать: I am going to the museum, the park or another city.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транспорте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способ передвижения, используют вопрос How do you travel? Ответ I travel by bus звучит просто и естественно. Так легко говорить о школьных и семейных поездках.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способ путешествия зависит от цели и условий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можно организовать по-разному, и лучший транспорт выбирают по расстоянию, времени, цене, безопасности и удобству. Именно поэтому английская лексика по теме так полезна в жизни.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2026-05-31T00:42:03Z</dcterms:created>
  <dcterms:modified xsi:type="dcterms:W3CDTF">2026-05-31T00:42:03Z</dcterms:modified>
</cp:coreProperties>
</file>