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научимся говорить о внезапных неприятностях по-итальянски: просто, естественно и с поддержкой.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Lezione tre: «Succede anche questo»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урока и коммуникативная задача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succede anche questo («и такое случается») помогает спокойно признать неожиданность или ошибку. Для 11 класса это тренировка разговорной компетенции: поддержать собеседника и выбрать уместную реакцию в школе и в быту. Основа — частотная лексика и короткие реплики.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200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38608"/>
            <a:ext cx="221100" cy="196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16360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темы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succedere / capita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обозначают событие как факт: «случается», «происходит». Они удобны, когда не нужно уточнять детали, но важно быстро описать, что произошло, и перейти к следующему шагу.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imprevisto / problema / errore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сбой и его причину в общем виде: imprevisto — неожиданность, problema — проблема, errore — ошибка. Так вы не драматизируете, но четко обозначаете, что пошло не по плану.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sorpresa / delusione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эмоций помогает назвать реакцию: sorpresa — удивление, delusione — разочарование. Это важно для ровного тона: вы признаете чувства, не превращая ситуацию в конфликт.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pazienza / non importa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принятия снижают напряжение: pazienza — «терпение», non importa — «ничего страшного». Они работают, когда нужно смягчить неприятные обстоятельства и сохранить дружеское общение.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soluzione / magari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двигаться дальше, нужны формулы выхода: soluzione — «решение», magari — «возможно». С их помощью вы переходите от эмоций к действиям: уточнить, исправить или договориться о следующем шаге.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Ситуация: опоздание и изменение планов
</a:t>
            </a:r>
            <a:endParaRPr lang="en-US" sz="3059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задержал встречу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вокзале приходит сообщение: treno in ritardo. Вы видите, что весь план распадается на части, и пишете коротко, не оправдываясь слишком долго: mi dispiace, poi vediamo. После этого — спокойное «подожди». 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отменили, а вы уже готовы
</a:t>
            </a:r>
            <a:pPr algn="l" indent="0" marL="0">
              <a:lnSpc>
                <a:spcPct val="90000"/>
              </a:lnSpc>
              <a:buNone/>
            </a:pPr>
            <a:r>
              <a:rPr lang="en-US" sz="150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звучит неприятная новость: autobus saltato, и занятия откладываются. В разговоре это звучит естественно: mi dispiace, non fa niente. Вы предлагаете альтернативу и договариваетесь, что сделать дома, чтобы не терять время.
</a:t>
            </a:r>
            <a:endParaRPr lang="en-US" sz="1507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Забыл сообщение — и сразу стало неудобно
</a:t>
            </a:r>
            <a:pPr algn="l" indent="0" marL="0">
              <a:lnSpc>
                <a:spcPct val="90000"/>
              </a:lnSpc>
              <a:buNone/>
            </a:pPr>
            <a:r>
              <a:rPr lang="en-US" sz="14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молчит, пока вы не открываете чат и видите: ho dimenticato il messaggio. Реакция зависит от тона: можно выразить сожаление — mi dispiace — и затем быстро предложить исправление, например, прислать нужную информацию.
</a:t>
            </a:r>
            <a:endParaRPr lang="en-US" sz="1481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9850" y="1676050"/>
            <a:ext cx="342960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succedere: формы и употребление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succedere помогают привязать событие ко времени и описать его как факт. Ключевая особенность: часто используется без прямого дополнения.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формы точно задает «когда» и «как» произошло событие; succedere удобно, когда требуется нейтрально сообщить о случившемся, а не спорить о деталях.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грамматический материал по временным формам итальянского языка (passato prossimo и имперфект).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реакции на проблему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модель повседневного общения: от эмоции к практическому 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принятия и поддержки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succede anche questo — напоминание, что неприятность возможна. Это формула, которая снижает напряжение и помогает собеседнику не чувствовать себя «виноватым» за случайность. 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può capitare и non fa niente поддерживают дружелюбный тон: вы признаете факт, но не усугубляете. Важна спокойная интонация, потому что она передает уважение к ситуации и к человеку.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andrà meglio и stai tranquillo работают, когда нужно переключить внимание на дальнейший шаг. С их помощью диалог остается живым: вы говорите о поддержке и одновременно готовите почву для действий.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подобные ситуации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повторяющихся сценариев дают школа и транспорт: там регулярно появляются опоздания, ошибки в расписании и забытые задания. Остальные сферы дают меньше, но заметные случаи.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язык для реакции нужен прежде всего в «повседневных узлах» — учеба и дорога. Это объясняет практическую ценность темы для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школьно-бытовых сценариев (качественная оценка, частоты условные).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школьной среде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Scusa, ho dimenticato la mia taccuino. Я неправильно записал компito и сейчас не уверен, что сделал всё верно. Можно, пожалуйста, puoi mandarmi la foto della pagina?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Grazie, non importa. Я понимаю: такое capita. Подожди un attimo — ti aiuto io: пришлю снимок и коротко объясню, что исправить, чтобы завтра всё было готово.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фокус: passato prossimo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Событие в прошлом как факт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 завершенном эпизоде используется è successo. Это отправная точка: вы сообщаете, что конкретное «случилось тогда», без лишних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Структура: essere + successo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опирается на вспомогательный глагол essere и причастие successo. Важно помнить согласование в зависимости от рода и числа, чтобы сообщение звучало правильно.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Разные слои: завершенность и фон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контраста можно добавлять незавершенный фон или повторяемость: passato prossimo отмечает завершенное действие, а имперфект — фон. Так разговор становится точнее и естественнее.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6546" y="1733225"/>
            <a:ext cx="2198408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значению формы отличаются временем, эмоциональным тоном и степенью категоричности. В таблице — краткие опоры, которые помогут выбрать уместную реплику в школьных и бытовых ситуациях.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задаёт рамку: настоящее — «происходит», прошедшее — «уже случилось», модальные варианты — «возможно», а поддерживающие реплики переключают разговор от эмоций к дальнейшим шагам.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выражений для разговорной итальянской речи (11 класс).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выражений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00" y="1689200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8850" y="1689200"/>
            <a:ext cx="32340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100" y="1689200"/>
            <a:ext cx="32340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59350" y="1695740"/>
            <a:ext cx="387900" cy="31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оценка события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Rabbia (злость)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обычно появляется, когда ошибка мешает планам или требует дополнительных усилий. Важно показать границы: признать проблему и сразу переходить к конкретному действию.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Paura (страх)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возникает, если последствия непредсказуемы: пропуск урока, непонятная ситуация с оценкой, риск опоздания. Помогает спокойное уточнение и просьба о ясности.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Imbarazzo (неловкость)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появляется, когда событие «видно всем» или связано с личной ошибкой. Реплики с поддержкой удерживают доверие и не превращают инцидент в конфликт.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Sollievo (облегчение)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 звучит, когда худший вариант не подтвердился или друг помог вовремя. Полезны формулы принятия: кратко поблагодарить и вернуться к решению задачи.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подростковые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часто используют компактные оценки: che sfortuna, che stress, meno male, che peccato. Их задача — эмоционально обозначить состояние, но не прерывать общение надолго.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неожиданность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эмоция «перетекает» в действия, диалог становится продуктивным: человек быстрее уточняет факты, предлагает шаг и снижает риск нового сбоя в планах.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показатель у поиска решения: язык служит не только выражению эмоций, но и управлению процессом — от уточнения к договорённости и следующему действию.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Дидактическая диаграмма на основе структуры урока, не статистика реальных опросов.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оттенок итальянской реакции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драматизации мелких трудностей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накапливать напряжение, важны короткие реакции и следующий шаг. В кафе, на улице или у школы уместно обозначить факт спокойно, поддержать собеседника и продолжить общение без паузы.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в повседневном 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повседневная коммуникация предполагает гибкость: люди быстро обмениваются репликами и принимают небольшие сбои как нормальную часть дня. Это помогает сохранить контакт и темп разговора.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мини-диалога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реплик помогает удерживать логику разговора о транспорте, учебе и бытовых неполадках.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смешение succede и succedere: учащийся выбирает неправильную форму или не учитывает, что succedere нужно для обозначения события как факта. Итог — реплика звучит неестественно.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употребление è successo: например, пишут выражение без связи с завершённым событием в прошлом. В результате нарушается логика времени, и собеседнику сложнее понять, когда именно это произошло.
</a:t>
            </a:r>
            <a:endParaRPr lang="en-US" sz="1187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частицы anche в succede anche questo меняет оттенок: реплика становится слишком «односторонней», без мысли о том, что это типичная ситуация. Тон теряет поддержку и мягкую нормализацию.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дословный перевод фраз поддержки, не учитывающий итальянскую разговорную норму. Вместо нейтрального успокоения получается резкость, и диалог уходит от решения к обсуждению эмоций.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реальными ситуациями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недоразумения начинаются там, где много ожиданий и сроков: в школьных делах и в онлайн-чатах. В этих сценариях важны уточнения и быстрые ответы.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Итого: максимальная практическая польза — в умении поддержать разговор после сбоя. Чем выше частота контекстов, тем чаще требуется «спокойный переход» к решению.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сценарии урока (дидактическая оценка, без утверждения как реальной статистики).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26558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16360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лексика для ответа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 bene / Nessun problema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Подходит, чтобы принять факт и не усиливать напряжение: va bene или nessun problema. Реплика экономит время и удерживает дружелюбный тон, особенно когда нужно быстро продолжить разговор.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 penso io / Ho capito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ci penso io и ho capito помогают обозначить понимание и распределить ответственность. Так собеседник чувствует поддержку, а вы сохраняете контроль над ситуацией и дальнейшими шагами.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Aspetta un attimo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Aspetta un attimo даёт короткую паузу для проверки деталей: сообщения, времени встречи, задания. Это вежливо и практично, потому что предотвращает поспешные ответы и новые ошибки.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 mando il messaggio / Domani recupero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коммуникации в мессенджерах удобно: ti mando il messaggio, а для учебных задач — domani recupero. Эти формулы переводят эмоции в план и помогают договориться о сроках.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Facciamo dopo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Facciamo dopo — мягкий способ перенести действие без конфликта. Он особенно уместен, когда обстоятельства мешают прямо сейчас, но контакт важно сохранить и не разрывать коммуникацию.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0789" y="1676050"/>
            <a:ext cx="3907721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конструкции для запоминания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соединяют три компонента: обозначение события, эмоциональная реакция и ответная фраза, которая сохраняет контакт и подталкивает к решению. Таблица помогает выбрать нужную формулу.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работают как «мост»: от факта и эмоции — к поддержке, а затем к плану на будущее, чтобы разговор не застревал в негативе.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система закрепления выражений (разговорные сценарии).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помогает говорить спокойно в любой неожиданности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учатся кратко и нейтрально описывать непредвиденные события на итальянском, уверенно использовать succedere в базовых временах и выбирать реакции, которые сохраняют контакт и ведут к решению.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2026-05-14T09:13:04Z</dcterms:created>
  <dcterms:modified xsi:type="dcterms:W3CDTF">2026-05-14T09:13:04Z</dcterms:modified>
</cp:coreProperties>
</file>