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клёна» Евгения Шварца: сказка о семье, доброте и смелости
</a:t>
            </a:r>
            <a:endParaRPr lang="en-US" sz="2862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превращение и поиски спасения учат беречь близких и побеждать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Львович Шварц — писатель и драматург XX века, создавший пьесы-сказки для детей. «Два клёна» продолжают традицию литературной сказки: волшебство помогает ярче показать характеры, а добрые и злые силы выполняют нравственную роль в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Шварц и традиция литературной сказки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пьеса-сказка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клёна» — пьеса: сюжет строится из действий и реплик героев, поэтому текст изначально рассчитан на сцену. Мы «видим» события через разговоры, поступки и смену сцен.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клёна» — сказка, потому что в истории происходят чудесные превращения и появляются сказочные персонажи. Эти элементы делают приключения яркими и понятными даже тем, кто только начинает читать драматургию.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особенно помогает в школьном чтении: конфликт и нравственный смысл становятся заметнее. Благодаря волшебным эпизодам история легче обсуждается, а вывод о семье и доброте — ближе к опыту школьников.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произведения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дети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пьесе — заботливый и настойчивый человек, который не прекращает поиски, даже когда становится страшно. Он действует решительно и по-своему «держит» семью на расстоянии, пока дети не в безопасности. Дети оказываются без взрослой защиты и потому особенно уязвимы в происходящем.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противники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Повариха помогает героям: её доброта выражается в поступках и поддержке. Баба-Яга и другие злые силы создают препятствия и разрушают надежду, запугивая и мешая. Так герои различаются по тому, как они относятся к семье и к правде.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путь героев к спасению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сюжета в пьесе «Два клёна»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почему в сказке появляется тревога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пьесы дети остаются без привычной взрослой защиты, и из-за этого появляется чувство небезопасности. Ситуация заставляет героев действовать осторожно, но они ещё не умеют справляться со страхом.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истории связан с неизвестностью: там легко заблудиться, а испытания следуют одно за другим. Именно поэтому место действия усиливает тревогу, даже когда злых персонажей пока не видно.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завязке заметно противопоставление двух миров: дом — это тепло и забота, а лес — чужая и тревожная территория. Такая разница помогает понять главный конфликт: герои должны вернуться и снова обрести опору.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образ ответственности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показан не как «сказочный герой», а как обычный человек, который решается действовать. Его поступки строятся на любви к детям и на честном желании найти выход, несмотря на трудности.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образа отца проста: настоящая сила проявляется в верности семье. Даже когда обстоятельства против него, он выбирает не сдаваться и поддерживать близких, потому что семья остаётся ценностью.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важны терпение и готовность продолжать поиски. Он не уходит от проблемы и не «отмахивается» от опасности: ответственность в пьесе измеряется тем, что человек делает после тревоги.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злые силы в пьесе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признаков добрых/злых сил в содержании пьесы «Два клёна» (по данному плану)
</a:t>
            </a:r>
            <a:endParaRPr lang="en-US" sz="84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выделяются пять направлений их влияния: цель, поступки, речь, отношение к семье и итог в сюжете.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добро ведёт к защите и восстановлению справедливости, а зло строит препятствия через обман и запугивание, нарушая семейное благополучие.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клёна становятся знаком того, что надежда на спасение живёт даже в беде.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пьесы «Два клёна» (превращение в два клёна)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детей в два клёна подчёркивает их беззащитность и одновременно даёт ориентир для будущего освобождения.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персонажей в сюжете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черты характера связаны с функциями каждого героя: поддерживает он семью или мешает.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система «помощник — защитник — препятствие» делает конфликт понятным: победа наступает, когда добрые поступки объединяются вокруг семьи.
</a:t>
            </a:r>
            <a:endParaRPr lang="en-US" sz="1075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по данному описанию сюжета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лес не просто декорация: он связан с опасностью, тайной и испытаниями. Там легко заблудиться, а незнакомые силы проверяют героев на выдержку и готовность действовать.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дом: два противоположных мира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остров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напротив, хранит тепло и порядок. Здесь есть защита и семейная близость, которая поддерживает даже в тревожные моменты. Контраст дома и леса усиливает главный конфликт: стремление вернуться к любви.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пьесы: короткие и живые реплики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в «Двух клёнах» проста, выразительна и хорошо запоминается. В диалогах легко уловить, кто говорит прямо, а кто хитрит: это видно по интонации и выбору слов.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важны повторы и резкие противопоставления. Они помогают следить за смыслом сцен и сразу понимать, где начинается угроза, а где появляется поддержка.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есть и шутливые моменты, которые разряжают напряжение, не нарушая сказочного тона. Такие вставки делают характер героев объемнее и ближе юным читателям.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слова подчеркивают решения и чувства персонажей — страх, надежду, тревогу, уверенность. Поэтому пьесу легче читать вслух и обсуждать на уроке литературы.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сюжете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авторская интерпретация по структуре сцен пьесы «Два клёна» (без числовых измерений).
</a:t>
            </a:r>
            <a:endParaRPr lang="en-US" sz="74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переломных моментах герои оказываются в неизвестности: чем сильнее риск, тем выше «уровень тревоги». Затем события с помощниками меняют ход дела и возвращают контроль.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графика показывает рост опасности от разлуки до лесных испытаний и последующее снижение после помощи и разоблачения. Финальный спад подтверждает торжество справедливости.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взаимной поддержки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семьи в пьесе показана через действия, а не через слова. Дети нуждаются в защите, а отец не прекращает поиски, потому что любовь выражается в поступках и настойчивости.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истории становятся продолжением семейной заботы. Они поддерживают героев в трудные минуты, подсказывают, как не растеряться, и помогают увидеть выход там, где раньше было только неизвестно.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особенно важны верность и готовность участвовать в судьбе близких. Пьеса показывает: один человек может сделать больше, если действует честно и не отступает перед страхом.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связывает надежду с общей целью — вернуться друг к другу. Поэтому семья в сказке становится не просто местом, а источником внутренней опоры и уверенности.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к победе над трудностями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пьесе, выстроенная по логике развития конфликта.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Шварц показывает: добро не всегда побеждает сразу. Оно набирает силу постепенно, когда герои выбирают честность, смелость и умеют держаться вместе даже в самых трудных обстоятельствах.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Ложь, жадность и жестокость рождают страх и хаос, мешают видеть правильный путь. Но итог закономерен: такие силы не выдерживают правды и остаются побеждёнными.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важный вывод прост: справедливость требует усилий, а помощь близким делает человека сильнее. Поддержка — это не слабость, а ответственная доброта.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каждая тень пугает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лес легко передать через свет и перемещение декораций: тёмные тона и «рваные» лучи создают ощущение неизвестности. А когда герои оказываются рядом с опасными силами, ритм сцен обычно становится быстрее, словно время сжимается.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 два клёна — места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или домовая сцена может выглядеть уютно: теплый свет, понятные формы, спокойный фон. Напротив, два клёна превращаются в главный зрительный образ, который напоминает: спасение возможно, даже если путь труден и долог.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злодеи и настроение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злых персонажей особенно выигрывают в театре за счёт костюмов, гротескных деталей и выразительных жестов. Финальные сцены обычно освещаются светлее, чтобы зритель почувствовал возвращение порядка и радость встречи.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пьеса выглядит на сцене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пьесе и их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описанию символов в пьесе «Два клёна» (качественная интерпретация учтена в равных долях).
</a:t>
            </a:r>
            <a:endParaRPr lang="en-US" sz="60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символов раскрывается в движении сюжета: тревога сменяется поиском, испытания — поддержкой, а восстановление семьи завершает историю. Поэтому каждый знак работает на общий результат.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равную важность ключевых образов: они направляют героев и объясняют, как из опасности рождается справедливое решение. Финальная точка — возвращение порядка.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823" y="1340425"/>
            <a:ext cx="2458353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«Двух клёнах»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по содержанию пьесы «Два клёна» (на основе учебного пересказа и анализа сюжетных линий).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резюме ключевых элементов пьесы: жанр, конфликт, тема, приём и финальный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все элементы сходятся в одной цели: через сказочные события объяснить нравственный смысл — единство семьи сильнее зла.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Евгения Шварца соединяет увлекательный сказочный сюжет и серьёзные жизненные уроки. Она помогает ценить семью, поддерживать близких, быть смелым и верить: добро, подкреплённое честностью, побеждает зло.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«Два клёна» важно читать в 5 классе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2026-05-12T20:53:33Z</dcterms:created>
  <dcterms:modified xsi:type="dcterms:W3CDTF">2026-05-12T20:53:33Z</dcterms:modified>
</cp:coreProperties>
</file>