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151" y="314850"/>
            <a:ext cx="3697998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hometown is special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Родной город, любимые места и простые английские слова.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530" y="305650"/>
            <a:ext cx="406483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hometown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Hometown — это родной город или место, где ты живёшь. На уроке мы говорим о знакомых улицах, парках, школе и доме короткими, понятными фразами на английском языке.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48025"/>
            <a:ext cx="273600" cy="243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3962" y="1965618"/>
            <a:ext cx="273600" cy="218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нужны для темы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 улица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home, street и house помогают рассказать, где ты живёшь. С ними легко составить простые предложения о своей улице, дворе и знакомом пути домой.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учёба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school, classroom, teacher, books и friends нужны, чтобы описать школьную жизнь. Они помогают сказать, что школа находится в твоём городе и каждый день рядом с домом.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и природа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park, river, playground, green и beautiful делают рассказ живым. С ними можно описать место, где дети гуляют, играют и отдыхают после уроков.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My hometown is beautiful и I like my town подходят для 4 класса. Они простые, но помогают говорить о городе ясно, уверенно и с улыбкой.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20495" y="1453525"/>
            <a:ext cx="3701109" cy="3396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дом и моя улица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19427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 — самое близкое место в городе. Можно сказать: This is my home. Здесь живут мои родные, а в окнах вечером горит тёплый свет.
</a:t>
            </a:r>
            <a:endParaRPr lang="en-US" sz="1177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2804551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Моя улица
</a:t>
            </a:r>
            <a:pPr algn="l" indent="0" marL="0">
              <a:lnSpc>
                <a:spcPct val="115000"/>
              </a:lnSpc>
              <a:buNone/>
            </a:pPr>
            <a:r>
              <a:rPr lang="en-US" sz="117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Улица знакома каждый день, поэтому о ней легко рассказывать. Подойдут фразы: This is my street. There are trees near my house and a small path.
</a:t>
            </a:r>
            <a:endParaRPr lang="en-US" sz="1177" dirty="0"/>
          </a:p>
        </p:txBody>
      </p:sp>
      <p:sp>
        <p:nvSpPr>
          <p:cNvPr id="11" name="Text 4"/>
          <p:cNvSpPr txBox="1"/>
          <p:nvPr/>
        </p:nvSpPr>
        <p:spPr>
          <a:xfrm>
            <a:off x="775200" y="3666353"/>
            <a:ext cx="3849600" cy="68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Двор и 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детали делают описание понятным и живым. Можно упомянуть двор, фонари, тротуар, лавочку или деревья. Такие слова помогают связать английский с реальной жизнью.
</a:t>
            </a:r>
            <a:endParaRPr lang="en-US" sz="101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рядом с домом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173400" y="15910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 школу
</a:t>
            </a:r>
            <a:pPr algn="l" indent="0" marL="0">
              <a:lnSpc>
                <a:spcPct val="115000"/>
              </a:lnSpc>
              <a:buNone/>
            </a:pPr>
            <a:r>
              <a:rPr lang="en-US" sz="21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иду в школу по знакомым улицам. Здесь можно сказать: I go to school in my hometown. Такой рассказ сразу показывает, что школа — часть повседневной жизни.
</a:t>
            </a:r>
            <a:endParaRPr lang="en-US" sz="945" dirty="0"/>
          </a:p>
        </p:txBody>
      </p:sp>
      <p:sp>
        <p:nvSpPr>
          <p:cNvPr id="10" name="Text 3"/>
          <p:cNvSpPr txBox="1"/>
          <p:nvPr/>
        </p:nvSpPr>
        <p:spPr>
          <a:xfrm>
            <a:off x="1173400" y="24236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школа
</a:t>
            </a:r>
            <a:pPr algn="l" indent="0" marL="0">
              <a:lnSpc>
                <a:spcPct val="115000"/>
              </a:lnSpc>
              <a:buNone/>
            </a:pPr>
            <a:r>
              <a:rPr lang="en-US" sz="23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школе удобно говорить коротко и ясно. Подойдут фразы: My school is big. My school has a playground. Эти слова легко запомнить и использовать на уроке.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1173400" y="32562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внутри
</a:t>
            </a:r>
            <a:pPr algn="l" indent="0" marL="0">
              <a:lnSpc>
                <a:spcPct val="115000"/>
              </a:lnSpc>
              <a:buNone/>
            </a:pPr>
            <a:r>
              <a:rPr lang="en-US" sz="22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теме полезны слова classroom, teacher, books, friends и lessons. Они помогают описать не только здание, но и всё, что делает учёбу интересной.
</a:t>
            </a:r>
            <a:endParaRPr lang="en-US" sz="994" dirty="0"/>
          </a:p>
        </p:txBody>
      </p:sp>
      <p:sp>
        <p:nvSpPr>
          <p:cNvPr id="12" name="Text 5"/>
          <p:cNvSpPr txBox="1"/>
          <p:nvPr/>
        </p:nvSpPr>
        <p:spPr>
          <a:xfrm>
            <a:off x="1173400" y="4088824"/>
            <a:ext cx="4755600" cy="57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дороге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22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Можно рассказать, как ты идёшь домой после уроков. Простые слова помогают назвать знакомые улицы, светофор и двор, а ответ звучит уверенно и по-доброму.
</a:t>
            </a:r>
            <a:endParaRPr lang="en-US" sz="97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парк или сквер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5910825" y="192942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Зелёное место
</a:t>
            </a:r>
            <a:pPr algn="l" indent="0" marL="0">
              <a:lnSpc>
                <a:spcPct val="115000"/>
              </a:lnSpc>
              <a:buNone/>
            </a:pPr>
            <a:r>
              <a:rPr lang="en-US" sz="8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радует деревьями, травой и свежим воздухом. Для описания подойдут слова green, fresh и beautiful. Здесь приятно гулять и отдыхать после занятий.
</a:t>
            </a:r>
            <a:endParaRPr lang="en-US" sz="802" dirty="0"/>
          </a:p>
        </p:txBody>
      </p:sp>
      <p:sp>
        <p:nvSpPr>
          <p:cNvPr id="11" name="Text 3"/>
          <p:cNvSpPr txBox="1"/>
          <p:nvPr/>
        </p:nvSpPr>
        <p:spPr>
          <a:xfrm>
            <a:off x="5910825" y="2562515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там есть
</a:t>
            </a:r>
            <a:pPr algn="l" indent="0" marL="0">
              <a:lnSpc>
                <a:spcPct val="115000"/>
              </a:lnSpc>
              <a:buNone/>
            </a:pPr>
            <a:r>
              <a:rPr lang="en-US" sz="83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можно увидеть trees, flowers, bench, path и playground. Эти слова помогают составить простой и яркий рассказ о месте, где любят бывать дети.
</a:t>
            </a:r>
            <a:endParaRPr lang="en-US" sz="834" dirty="0"/>
          </a:p>
        </p:txBody>
      </p:sp>
      <p:sp>
        <p:nvSpPr>
          <p:cNvPr id="12" name="Text 4"/>
          <p:cNvSpPr txBox="1"/>
          <p:nvPr/>
        </p:nvSpPr>
        <p:spPr>
          <a:xfrm>
            <a:off x="5910825" y="3195608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84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дети приходят в парк после уроков. Можно сказать: I like the park. There are trees and flowers there. Это очень понятное и тёплое описание.
</a:t>
            </a:r>
            <a:endParaRPr lang="en-US" sz="840" dirty="0"/>
          </a:p>
        </p:txBody>
      </p:sp>
      <p:sp>
        <p:nvSpPr>
          <p:cNvPr id="13" name="Text 5"/>
          <p:cNvSpPr txBox="1"/>
          <p:nvPr/>
        </p:nvSpPr>
        <p:spPr>
          <a:xfrm>
            <a:off x="5910825" y="3828697"/>
            <a:ext cx="25311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лучше всего
</a:t>
            </a:r>
            <a:pPr algn="l" indent="0" marL="0">
              <a:lnSpc>
                <a:spcPct val="115000"/>
              </a:lnSpc>
              <a:buNone/>
            </a:pPr>
            <a:r>
              <a:rPr lang="en-US" sz="75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особенно красив весной и летом. На картинке хорошо смотрятся дорожки, зелень и детская площадка, потому что они делают место живым и знакомым.
</a:t>
            </a:r>
            <a:endParaRPr lang="en-US" sz="75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есть в центре города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788850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 — площадь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часто находится square. Это место, где люди встречаются, гуляют и отдыхают. Можно сказать: There is a nice square in the center.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2509950" y="3392950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 — важные здания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бывают library, museum, shops и bus stop. Эти места нужны людям каждый день, потому что помогают учиться, покупать нужное и добираться домой.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4260068" y="2028025"/>
            <a:ext cx="29226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 — памятник и фонтан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центре города можно увидеть monument или fountain. Такие места делают город красивым и запоминающимся, поэтому семьи любят приходить туда на выходных.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прогулка по городу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 цепочка для устного рассказа о знакомом маршруте.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утром, днем и вечером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7752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город quiet and fresh. Люди спешат в школу и на работу, а на улицах ещё немного прохладно. Подходит слово morning.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60715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Днём город становится busy. Дети играют, магазины открыты, а на площадках слышны голоса. Для этого времени удобно использовать слово afternoon.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439100" y="2170100"/>
            <a:ext cx="2011200" cy="193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Вечером город calm and warm. В окнах загорается свет, семьи возвращаются домой, и улицы становятся спокойнее. Подходит слово evening.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Любимое место моей семьи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 по воскресеньям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 с семьёй часто ходим в парк по воскресеньям. Там есть дорожки, деревья и скамейки, а ещё можно бегать и смеяться. My family likes this place, потому что там всегда спокойно и приятно.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городская библиотека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Наша семья любит библиотеку в центре города. Там тихо, светло и много интересных книг. Мы приходим туда после прогулки и выбираем что-нибудь новое для чтения, а потом обсуждаем книги дома.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с фонтаном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нам нравится площадь с фонтаном. По вечерам там гуляют дети и взрослые, а вокруг горят огни. We go there on Sunday, и это место кажется очень красивым и добрым.
</a:t>
            </a:r>
            <a:endParaRPr lang="en-US" sz="1012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29558" y="1959900"/>
            <a:ext cx="3423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22558"/>
            <a:ext cx="398700" cy="318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2173" y="2004838"/>
            <a:ext cx="398700" cy="354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Люди, которые живут в городе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и врачи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Учителя помогают детям учиться, а врачи заботятся о здоровье жителей. Эти люди делают город удобным и безопасным, поэтому о них говорят с уважением и благодарностью.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 строители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перевозят людей и грузы, а строители возводят дома, дороги и площадки. Благодаря их работе город растет, становится красивее и удобнее для жизни.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и помощники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Shop assistants работают в магазинах и помогают людям покупать нужные вещи. Они делают повседневную жизнь проще, потому что рядом всегда есть то, что может понадобиться семье.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Те, кто защищает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Firefighters и другие службы защиты быстро приходят на помощь в трудной ситуации. Они берегут людей и дома, поэтому в городе чувствуют себя спокойнее и увереннее.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добрые традиции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775200" y="1889450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 праздник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праздничные дни улицы выглядят особенно красиво: появляются украшения, музыка и улыбки. Люди выходят на прогулку, встречают друзей и чувствуют, что весь город радуется вместе.
</a:t>
            </a:r>
            <a:endParaRPr lang="en-US" sz="917" dirty="0"/>
          </a:p>
        </p:txBody>
      </p:sp>
      <p:sp>
        <p:nvSpPr>
          <p:cNvPr id="11" name="Text 3"/>
          <p:cNvSpPr txBox="1"/>
          <p:nvPr/>
        </p:nvSpPr>
        <p:spPr>
          <a:xfrm>
            <a:off x="775200" y="2561137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Ярмарки и концерты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ярмарках можно увидеть поделки, вкусные угощения и весёлые выступления. Концерты и школьные праздники делают день ярким, а дети запоминают его надолго.
</a:t>
            </a:r>
            <a:endParaRPr lang="en-US" sz="917" dirty="0"/>
          </a:p>
        </p:txBody>
      </p:sp>
      <p:sp>
        <p:nvSpPr>
          <p:cNvPr id="12" name="Text 4"/>
          <p:cNvSpPr txBox="1"/>
          <p:nvPr/>
        </p:nvSpPr>
        <p:spPr>
          <a:xfrm>
            <a:off x="775200" y="3232826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Спортивные игры и забеги объединяют ребят и взрослых. На таких мероприятиях все болеют за команды, учатся дружить и поддерживать друг друга, а город становится ещё дружелюбнее.
</a:t>
            </a:r>
            <a:endParaRPr lang="en-US" sz="917" dirty="0"/>
          </a:p>
        </p:txBody>
      </p:sp>
      <p:sp>
        <p:nvSpPr>
          <p:cNvPr id="13" name="Text 5"/>
          <p:cNvSpPr txBox="1"/>
          <p:nvPr/>
        </p:nvSpPr>
        <p:spPr>
          <a:xfrm>
            <a:off x="775200" y="3904498"/>
            <a:ext cx="38229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традиции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 помогают людям чувствовать связь с родным местом. Когда семьи и друзья собираются вместе на special days, они создают хорошие воспоминания и передают их дальше.
</a:t>
            </a:r>
            <a:endParaRPr lang="en-US" sz="91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0" y="1456041"/>
            <a:ext cx="4804800" cy="16704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0" y="3129741"/>
            <a:ext cx="4804800" cy="167041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 городом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75199" y="17460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у берега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у реки тихо и свежо. По берегу можно идти пешком, смотреть на воду и слушать птиц, которые поют в деревьях. Такое место делает город спокойнее и красивее для прогулок.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75199" y="3419725"/>
            <a:ext cx="27759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Аллея и зелёный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парке есть деревья, цветы и длинные дорожки. Дети играют на площадке, а взрослые отдыхают на скамейках. Здесь легко почувствовать свежий воздух и увидеть, как природа живёт рядом с городом.
</a:t>
            </a:r>
            <a:endParaRPr lang="en-US" sz="1028" dirty="0"/>
          </a:p>
        </p:txBody>
      </p:sp>
      <p:sp>
        <p:nvSpPr>
          <p:cNvPr id="9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48882" y="1814975"/>
            <a:ext cx="2370300" cy="15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короткие фразы помогают ученику уверенно говорить о доме, школе, парке и любимой улице без лишних сложностей.
</a:t>
            </a:r>
            <a:endParaRPr lang="en-US" sz="900" dirty="0"/>
          </a:p>
        </p:txBody>
      </p:sp>
      <p:sp>
        <p:nvSpPr>
          <p:cNvPr id="4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5948882" y="3700625"/>
            <a:ext cx="23703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урока для 4 класса
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807725" y="1202675"/>
            <a:ext cx="4182000" cy="141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807725" y="2808299"/>
            <a:ext cx="41820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простых английских фразы хватает, чтобы коротко рассказать о своём родном городе.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997" y="334300"/>
            <a:ext cx="4797506" cy="4515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906775"/>
            <a:ext cx="2772600" cy="6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маршрут от дома до школы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971730" y="2375213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Знакомая дорога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я прохожу мимо деревьев, домов и остановки. Фразы near, behind и in front of помогают описать, что находится вокруг, как маленький городской ориентир.
</a:t>
            </a:r>
            <a:endParaRPr lang="en-US" sz="812" dirty="0"/>
          </a:p>
        </p:txBody>
      </p:sp>
      <p:sp>
        <p:nvSpPr>
          <p:cNvPr id="11" name="Text 3"/>
          <p:cNvSpPr txBox="1"/>
          <p:nvPr/>
        </p:nvSpPr>
        <p:spPr>
          <a:xfrm>
            <a:off x="971750" y="3033528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у магазина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я иду между домами и вижу магазин или парк. Можно сказать: The park is next to the shop. Это удобно, когда нужно объяснить маршрут другу.
</a:t>
            </a:r>
            <a:endParaRPr lang="en-US" sz="848" dirty="0"/>
          </a:p>
        </p:txBody>
      </p:sp>
      <p:sp>
        <p:nvSpPr>
          <p:cNvPr id="12" name="Text 4"/>
          <p:cNvSpPr txBox="1"/>
          <p:nvPr/>
        </p:nvSpPr>
        <p:spPr>
          <a:xfrm>
            <a:off x="971730" y="1716900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из дома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я выхожу из дома и иду по своей улице. Здесь можно сказать: My home is near the school. Такие слова помогают назвать знакомые места очень просто.
</a:t>
            </a:r>
            <a:endParaRPr lang="en-US" sz="806" dirty="0"/>
          </a:p>
        </p:txBody>
      </p:sp>
      <p:sp>
        <p:nvSpPr>
          <p:cNvPr id="13" name="Text 5"/>
          <p:cNvSpPr txBox="1"/>
          <p:nvPr/>
        </p:nvSpPr>
        <p:spPr>
          <a:xfrm>
            <a:off x="971750" y="3691836"/>
            <a:ext cx="2576100" cy="58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возвращение
</a:t>
            </a:r>
            <a:pPr algn="l" indent="0" marL="0">
              <a:lnSpc>
                <a:spcPct val="115000"/>
              </a:lnSpc>
              <a:buNone/>
            </a:pPr>
            <a:r>
              <a:rPr lang="en-US" sz="80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пути я прихожу в школу, а после уроков возвращаюсь домой. Фразы across the street и come back делают рассказ понятным и похожим на настоящий день ученика.
</a:t>
            </a:r>
            <a:endParaRPr lang="en-US" sz="80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меняется и растет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Старая улица, новые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старой улице ещё стоят знакомые дома, но рядом уже появляются новые здания. Они делают район удобнее, а улица выглядит аккуратнее и современнее. В таком месте хорошо видно, как город растёт, не теряя своей памяти.
</a:t>
            </a:r>
            <a:endParaRPr lang="en-US" sz="88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Площадка для детей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с прежними домами может появиться новая площадка. На ней есть качели, скамейки и безопасное покрытие, поэтому детям легче играть, а взрослым — отдыхать и наблюдать за ними.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Обновлённый центр
</a:t>
            </a:r>
            <a:pPr algn="l" indent="0" marL="0">
              <a:lnSpc>
                <a:spcPct val="115000"/>
              </a:lnSpc>
              <a:buNone/>
            </a:pPr>
            <a:r>
              <a:rPr lang="en-US" sz="63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старое здание ремонтируют, а рядом открывают новую дорогу или сквер. Так город становится красивее и удобнее, но продолжает хранить знакомые места, которые помнят жители.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435" y="1935525"/>
            <a:ext cx="234675" cy="26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9430" y="3429876"/>
            <a:ext cx="234675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73943" y="3454536"/>
            <a:ext cx="273600" cy="2188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беречь свой город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мусорить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Чистые улицы начинаются с простого правила: не бросать мусор мимо урны. Если каждый будет аккуратным, двор и парк останутся приятными для прогулок и игр.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Беречь зелень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Цветы, кусты и деревья делают город красивым и свежим. Их нельзя ломать или топтать, потому что зелёные места помогают всем дышать чистым воздухом.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Играть осторожно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площадке важно быть внимательным и не портить скамейки, горки и качели. Когда дети соблюдают правила, играть становится безопасно и весело для всех.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Помогать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 городу видно в маленьких делах: поднять бумажку, аккуратно пройти по дорожке, помочь младшему. Такие поступки делают hometown красивее и добрее.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для короткого рассказа на английском
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42375" y="2002700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своём городе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hometown is special. Эта фраза подходит для начала ответа и сразу показывает, что вы любите своё родное место и готовы рассказать о нём.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2373121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доме и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live in a nice town. There is a park near my home. Эти предложения помогают назвать знакомые места и сделать рассказ очень понятным.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3903860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 like my school and my street. Такие короткие слова легко запомнить, а ещё они помогают сказать о том, что ребёнку хорошо и спокойно каждый день.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434607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чистоте и дружбе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hometown is clean and friendly. Эта фраза подчёркивает, что город приятный, а люди вокруг добрые, вежливые и готовы помочь.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965356" y="2002706"/>
            <a:ext cx="1446900" cy="229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 любимом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We go there on weekends. Это удобное завершение рассказа, когда хочется сказать о парке, площади, музее или другом месте, куда семья ходит вместе.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я люблю свой город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Знакомые улицы
</a:t>
            </a:r>
            <a:pPr algn="l" indent="0" marL="0">
              <a:lnSpc>
                <a:spcPct val="115000"/>
              </a:lnSpc>
              <a:buNone/>
            </a:pPr>
            <a:r>
              <a:rPr lang="en-US" sz="54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люблю свой город, потому что здесь всё знакомо: улицы, дома, остановки и любимые дорожки. По ним приятно ходить каждый день, а привычный путь делает город по-настоящему родным.
</a:t>
            </a:r>
            <a:endParaRPr lang="en-US" sz="902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Семья и друзья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509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48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моём городе живут мои родные и друзья. Мы встречаемся после школы, гуляем в парке и вместе смеёмся. Из-за этих простых моментов hometown становится местом, куда всегда хочется возвращаться.
</a:t>
            </a:r>
            <a:endParaRPr lang="en-US" sz="848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6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Мои любимые места
</a:t>
            </a:r>
            <a:pPr algn="l" indent="0" marL="0">
              <a:lnSpc>
                <a:spcPct val="115000"/>
              </a:lnSpc>
              <a:buNone/>
            </a:pPr>
            <a:r>
              <a:rPr lang="en-US" sz="55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 люблю любимую площадку, школу и двор у дома. Там я играю, учусь и отдыхаю, а потом вспоминаю хорошие дни. Такие места хранят тёплые воспоминания и делают город особенным.
</a:t>
            </a:r>
            <a:endParaRPr lang="en-US" sz="926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029062"/>
            <a:ext cx="7122000" cy="180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My hometown is special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3020478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родной город special, потому что в нём есть знакомые места, добрые люди и тёплые воспоминания. Простые английские слова помогают рассказать о нём ясно, коротко и с улыбкой.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2026-05-30T08:28:14Z</dcterms:created>
  <dcterms:modified xsi:type="dcterms:W3CDTF">2026-05-30T08:28:14Z</dcterms:modified>
</cp:coreProperties>
</file>