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как устроен русский язык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слова в языке образуют понятную систему.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части 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читать внимательнее, писать грамотнее и разбирать предложения без ошибок. Понимание их роли особенно важно в 5 классе, когда начинается более глубокое изучение русского языка.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всегда что-то называет: предмет, признак, действие, количество или отношение между словами. Это его лексическое значение, по которому мы понимаем смысл.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смысла, у слова есть грамматические признаки: род, число, падеж, время, лицо и другие формы. Они показывают, как слово меняется в речи.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значения, вопроса и грамматических особенностей помогает отнести слово к нужной части речи и правильно использовать его в предложении.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слове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148888"/>
            <a:ext cx="5182677" cy="20044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частей речи
</a:t>
            </a:r>
            <a:endParaRPr lang="en-US" sz="271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делятся на самостоятельные, служебные и особую группу междометий.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 несут основной смысл, служебные помогают строить фразы, а междометия передают эмоции и побуждения.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5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строится на вопросе, значении, изменяемости и роли слова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называет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явления, события, людей и животных: книга, город, дружба, дождь. Оно отвечает на вопросы кто? что?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работает в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изменяется по числам и падежам, а у многих слов можно определить род. В предложении оно часто выступает подлежащим и помогает назвать главного участника события.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предмета: цвет, размер, вкус, настроение или принадлежность. Оно помогает сделать описание точным и выразительным, а не общим и расплывчатым.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 вопросы какой? какая? какое? какие? чей? По этим вопросам легко понять, что слово относится именно к признаку предмета.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по родам, числам и падежам. В предложении оно обычно связано с существительным и согласуется с ним по форме.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показывает количество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называет число или порядок при счёте: один, пять, третий, двадцать первый. Оно помогает точно обозначать количество предметов и их место в ряду.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указывает, но не называет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 предмета или лица: я, ты, он, этот, кто-то. Благодаря этому речь становится короче, а повторов в тексте становится меньше.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делают речь точнее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 местоимения помогают передавать мысль аккуратно и понятно. Они особенно полезны, когда нужно избежать однообразия и не повторять одни и те же слова.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и местоимение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связном тексте распределение зависит от темы, но роль существительных и глаголов обычно остаётся ведущей.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создают существительные и глаголы, а остальные части речи уточняют, связывают и делают высказывание точнее.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всего встречаются в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5 класса; условные данные для объяснения темы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состояние: бежать, читать, спит, радуется. Он помогает показать, что именно происходит, и делает предложение живым и понятным.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делать? что сделать? что делает? что делал? По вопросу и значению легко отличить его от других частей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изменяется по временам, числам и лицам. В прошедшем времени в единственном числе он ещё изменяется по родам: играл, играла, играло.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чаще всего бывает сказуемым. Именно он сообщает, какое действие выполняет предмет или в каком состоянии он находится.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отличать наречие от многих других слов и точнее понимать, как оно уточняет действие или признак.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 изменяется по родам, числам и падежам.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 называют предметы и действия, но помогают строить связную и точную речь.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короткие, но без них предложение теряет связь, точность и выразительность.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сразу передать чувство или реакцию говорящего: радость, удивление, испуг, призыв. В речи они звучат коротко, но очень выразительно.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называют предметы, признаки или действия. Они стоят отдельно и часто понимаются только в конкретной ситуации или по интонации.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письменном тексте междометия обычно выделяются запятыми или восклицательным знаком. Это показывает, что слово передаёт сильное чувство или обращение.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междометиям относятся, например, ах, ой, ура, эй, ну. Они делают речь живой и помогают точнее передать настроение говорящего.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Изменяемость слова помогает узнать его грамматическую форму и роль в предложении, особенно при разборе текста.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изменяются знаменательные части речи, а служебные слова обычно остаются неизменными и выполняют вспомогательную функцию.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изменяются, а какие нет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чаще всего называет того, о ком говорится в предложении. Сказуемое сообщает, что делает подлежащее или что с ним происходит.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обстоятельство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признак предмета, а обстоятельство показывает место, время, способ действия или причину. Эти члены предложения часто выражаются разными частями речи.
</a:t>
            </a:r>
            <a:endParaRPr lang="en-US" sz="1185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 подлежащее
</a:t>
            </a:r>
            <a:endParaRPr lang="en-US" sz="2965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группу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отнести слово к самостоятельным, служебным частям речи или междометиям.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похожие слова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к слову вопрос и посмотрите, что оно обозначает. Это помогает отличить, например, прилагательное от существительного или глагол от однокоренного имени.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изменяется ли слово и какие у него признаки. У прилагательного есть род и число, а у наречия таких форм нет.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 слово в предложении, а не отдельно. Один и тот же корень может встречаться в словах разных частей речи, поэтому важен весь контекст.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возникают в коротких словах, которые легко перепутать без анализа формы и роли в предложении.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смотрит на вопрос, значение и грамматические признаки, тем меньше ошибок в разборе.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частей речи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5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быстрее понимать, кто действует, что описывается и как связаны слова в предложении. Текст становится более прозрачным и понятным.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легче выбрать нужное окончание, слитное или раздельное написание и правильную форму слова. Это снижает количество орфографических ошибок.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части речи, ему проще находить подлежащее, сказуемое, определение и обстоятельство. Так строится точный грамматический разбор.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Осмысленное определение части речи развивает внимательность к слову. Это полезно и на уроках русского языка, и при работе с любым текстом.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частей речи
</a:t>
            </a:r>
            <a:endParaRPr lang="en-US" sz="2915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частей речи
</a:t>
            </a:r>
            <a:endParaRPr lang="en-US" sz="29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— ключ к пониманию языка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увидеть, как устроено слово, как оно меняется и какую роль играет в предложении. Это основа точного чтения, грамотного письма и уверенного разбора текста.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2026-05-22T22:34:01Z</dcterms:created>
  <dcterms:modified xsi:type="dcterms:W3CDTF">2026-05-22T22:34:01Z</dcterms:modified>
</cp:coreProperties>
</file>