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признаки растений. Систематика растений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организмы, способные фотосинтезировать, с твёрдыми клеточными стенками.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изучения и классификации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люди исследовали растения для еды и лекарств, а в Античности появились первые систематические описания. Современная ботаника опирается на особенности строения и генетику растений.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растение растением?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имеют клеточную стенку из целлюлозы и хлоропласты с хлорофиллом, что отличает их от других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особенности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неподвижны, размножаются спорами или семенами и способны синтезировать органические вещества из неорганических.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и жизнедеятельность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из целлюлозы обеспечивает жёсткость и защиту от внешних воздействий.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контролирует водный баланс, аккумулирует питательные вещества и поддерживает тургор клетки.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Пластиды, включая хлоропласты, выполняют функции фотосинтеза и запасания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ключевой процесс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происходит в хлоропластах, где световая энергия превращает воду и углекислый газ в глюкозу.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выделяется кислород, жизненно важный для атмосферы и основа питания многих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энергия у растений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— автотрофы, самостоятельно синтезируют органические вещества из неорганики.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растения (например, повилика) получают питание от хозяев, нарушая их жизнедеятельность.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растения (как росянка) дополнительно используют вещества из пойманных насекомых.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поглощает воду и минералы из почвы, обеспечивая питание и рост растения.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восприятие в растительном мире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имеют нервной системы и органов чувств, поэтому не воспринимают мир так, как животные.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органов чувств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демонстрируют медленные движения, отвечая на свет и условия обитания благодаря гормонам.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на окружающую среду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 и их функции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защищает растение от потери воды и повреждений.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ткань переносит воду и питательные вещества по всему организму.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отвечает за фотосинтез и запасание питательных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 обеспечивает рост и регенерацию новых клеток.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082" y="1145300"/>
            <a:ext cx="5453936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растений, животных и грибов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по клеточному строению, питанию, размножению и движению.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уникальны фотосинтезом и клеточной стенкой, не обладают нервной системой и активным передвижением.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растений: основа классификации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изучает разнообразие растений, их классификацию и эволюционные связи для упорядочивания знаний.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наука важна для охраны природы, научных исследований и рационального использования растительных ресурсов.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виды, роды, семейства и другие таксономические единицы, облегчая изучение растительного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современной систематики растений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от сбора образцов до научного описания по Международному кодексу ботанической номенклатуры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растений: низшие и высшие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существуют в пресных и солёных водоёмах. Это разнообразные формы — от одноклеточных до крупногабаритных многоклеточных организмов, не имеющих тканей и органов настоящего типа.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простейшие обитатели воды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высшим относятся папоротники, хвощи, плауны, голосеменные и покрытосеменные. Они обладают органами — корнем, стеблем и листьями, а также развитой сосудистой системой.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и их структурная сложность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Мохообразные развивают поверхностное поглощение влаги, образуют споровые колонии. Они важны для создания условий влажности и формирования почвы в лесах и болотах.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первые сушеобитатели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особенности строения и жизнедеятельности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могут быть одноклеточными, как хламидомонада, либо многоклеточными, например ламинария, обитающими в водной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производят значительную часть кислорода и служат пищей как для водных организмов, так и для человека, например, в японской кухне.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содержат хлорофилл вместе с другими пигментами, такими как фикоэритрин и фикоцианин, что определяет их разнообразные оттенки.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Мохообразные: строение и жизненный цикл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такие как кукушкин лён и сфагнум, не имеют развитых корней и получают воду всей поверхностью, что позволяет им образовывать плотные ковры во влажных местах.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размножаются спорами, чередуя две фазы в жизни — гаметофит и спорофит, играя важную роль в образовании болот и торфа.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хвощи и плауны: древние высшие споровые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имеют корни, стебли и листья (вайи), размножаются спорами, что отличает их среди высших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спорового размножения, способны к вегетативному — через почки и выводковые органы, что помогает им размножаться в сложных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сыграли важную роль в образовании каменного угля и распространены преимущественно в тенистых, влажных местах.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растения: особенности строения и жизнедеятельности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обладает хвоей и шишками, семена которой расположены открыто. Она приспособлена к суровым климатам и служит важным источником древесины и смолы.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— символ вечнозелёных лесов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 вырабатывает смолистые вещества, используемые в медицине. Благодаря своей хвое и плоду в виде ягод, он широко применяется в парках и садах.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Можжевельник: лекарственные и декоративные свойства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отличается устойчивостью к низким температурам и экономным расходом воды благодаря узким иглам. Является ценным древесным ресурсом для строительства и бумажной промышленности.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её биологические адаптации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растения: разнообразие и роль в природе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отличаются защищёнными плодами и двойным оплодотворением. Они включают множество видов овощей, фруктов и декоративных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основа земного биоразнообразия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и розовые — двудольные. Они имеют широкие листья с сетчатым жилкованием и отличаются сложным строением цветка и корневой системы.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и их разнообразие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лук — однодольные, отличающиеся узкими листьями и параллельным жилкованием, что отражает их приспособленность к разным условиям.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растения: особенности строения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численность видов основных групп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по числу видов, составляя значительную часть растительного разнообразия Земли.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покрытосеменных подчеркивает их эволюционное преимущество и ключевую роль в экосистемах.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2014–2024 гг.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для природы и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кислород и составляют основу пищевых цепей, играя критическую роль в поддержании жизни на Земле.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источниками пищи, лекарств, материалов и помогают регулировать климат, сохраняя почвы и биологическое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основные признаки и значимость растений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уникальны благодаря фотосинтезу и клеточному строению. Систематика раскрывает их разнообразие, а их роль в экосистемах и жизни человека — фундаментальна для устойчивого развития.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2026-05-08T21:52:35Z</dcterms:created>
  <dcterms:modified xsi:type="dcterms:W3CDTF">2026-05-08T21:52:35Z</dcterms:modified>
</cp:coreProperties>
</file>