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разумное существо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думаем, говорим, учимся и меняем мир вокруг себя.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отличается от животных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рассуждать, говорить и фантазировать. Он не только живет, но и понимает мир вокруг. Именно поэтому люди строят школы, дома, книги и машины — и продолжают учиться всю жизнь.
</a:t>
            </a:r>
            <a:endParaRPr lang="en-US" sz="99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помогает находить ответы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Сравнивает и замечает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сравнивать предметы, находить сходство и различие, замечать мелкие детали. Так он лучше понимает, что происходит вокруг, и быстрее находит нужное решение.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Ищет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случается, человек старается понять почему. Он задает вопросы, проверяет догадки и делает выводы. Это помогает не путаться и не повторять одинаковые ошибки.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Решает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нужно не только для сложных дел. Оно помогает посчитать, собрать портфель, спланировать день и выбрать, с чего начать. Даже маленькие задачи требуют внимания и ума.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Думает о последствиях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человек может представить, что будет потом. Например, сначала уроки, а потом игра. Такое умение помогает поступать разумно и не жалеть о сделанном.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делиться мыслями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для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речи человек объясняет, что он думает и чувствует. Другие люди могут его понять, поддержать или помочь. Без слов было бы трудно договориться даже о самом простом.
</a:t>
            </a:r>
            <a:endParaRPr lang="en-US" sz="1081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помогает спрашивать, уточнять и узнавать новое. Когда человек задает вопрос, он делает первый шаг к знанию. А ответ часто открывает еще один интересный вопрос.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договор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нужны, чтобы просить, благодарить, предупреждать и договариваться. Благодаря речи люди решают, кто что делает, и живут вместе спокойнее. Это очень полезная сила — словесная.
</a:t>
            </a:r>
            <a:endParaRPr lang="en-US" sz="1056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сохраняет мысли надолго. Книги, письма и заметки помогают передавать знания тем, кто будет жить после нас. Так слова не теряются, даже если время идет вперед.
</a:t>
            </a:r>
            <a:endParaRPr lang="en-US" sz="10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9813" y="1768975"/>
            <a:ext cx="197775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 и учиться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запоминает буквы, цифры, правила и стихи. Эти знания нужны каждый день: чтобы читать, писать, считать и не путаться в делах.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 лица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узнавать людей, помнить их имена и не забывать важные встречи. Так общаться становится проще, а друзья чувствуют внимание и уважение.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получилось, человек может вспомнить причину и сделать лучше в следующий раз. Ошибки не любят, но они часто учат очень полезно.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передается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рассказывают детям и внукам то, что сами узнали и поняли. Так добрые советы, полезные навыки и семейные традиции живут много лет.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рождаются новые идеи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мечта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смотрит на дождь за окном и думает: было бы здорово придумать обувь, в которой можно бегать по лужам без страха. Потом он рисует свою идею на листе. Так обычная мечта превращается в настоящий замысел.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Игра, которая стала полезной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складывает из кубиков необычный город, где есть мосты, башни и парк. Ей приходит в голову новая игра: машины должны ехать по правилам. Из веселой фантазии вырастает занятная и умная задумка.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мысли — в дело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представляет вещь только в голове: удобный рюкзак, яркую книжку или добрую игрушку. Потом он пробует, исправляет и делает лучше. Идея становится настоящей, когда за нее берутся с терпением и вниманием.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делает выбор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подумать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поступком человек может остановиться и представить, что случится потом. Если он подумает заранее, ему легче выбрать правильный и безопасный путь.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добро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можно помочь другу, поделиться карандашом или уступить место. Такие поступки делают день теплее и показывают, что человек умеет думать не только о себе.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Поступить честно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помогает людям доверять друг другу. Когда человек говорит честно, ему проще дружить, учиться и исправлять ошибки без лишних секретов и путаницы.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 помогает людям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замысел: что нужно сделать и кому это поможет. Без идеи трудно начать любое полезное дело.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человек выбирает инструменты, материалы и порядок работы. План помогает не перепутать шаги и не забыть важное.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наступает сам труд: строят, лечат, шьют, выращивают, мастерят. Здесь особенно нужны терпение, внимание и аккуратность.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готово, оно помогает людям жить лучше и удобнее. Так труд превращает знания и старание в нужный результат.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важно слышать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мама торопится, папа ищет ключи, а ребенок вспоминает про тетрадь. Если все спокойно говорят и слушают друг друга, сборы проходят быстрее. Дома становится меньше ссор, а чай вкуснее — даже если он обычный.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дружба начинается с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один ученик тянет руку, другой ждёт своей очереди, а третий помогает соседу найти линейку. Когда ребята вежливы и внимательны, учиться легче. Тогда и доска кажется не такой страшной, честное слово.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тоже нужны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Переходя дорогу, люди смотрят по сторонам, уступают и не спешат зря. Если каждый помнит о других, на улице становится безопаснее. А еще очень приятно, когда незнакомые люди умеют улыбаться и быть аккуратными.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людей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показывает, сколько знаний можно сохранить в одной большой библиотеке и передать следующим поколениям.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 of Congress — About the Library (официальный сайт)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 миллионов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 хранения показывает, как много знаний человечество может бережно сохранять и передавать дальше.
</a:t>
            </a:r>
            <a:endParaRPr lang="en-US" sz="2187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помогает понимать мир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внимательно смотрят на растения, животных, звёзды, камни и тело человека. Они замечают детали, сравнивают их и записывают, что изменяется, а что остаётся прежним.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догадки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вопрос: почему так происходит? Потом учёные выдвигают догадку и проверяют её опытами. Если ответ не подходит, они ищут другой, более точный.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помогает создавать лекарства, новые материалы и удобные приборы. Благодаря открытиям люди лечатся быстрее, работают легче и лучше понимают, как устроен окружающий мир.
</a:t>
            </a:r>
            <a:endParaRPr lang="en-US" sz="975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 нужны не только в лаборатории. Они помогают строить дома, защищать здоровье, беречь природу и делать повседневную жизнь безопаснее и интереснее.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разум работают вместе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радоваться, грустить, удивляться, сердиться и бояться. Эти чувства подсказывают, что происходит внутри, и помогают понять, что для нас важно.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делает паузу, он успевает подумать и не говорит лишнего. Спокойный ответ часто оказывается добрее и точнее, чем быстрые слова в сердцах.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умеет управлять эмоциями, ему легче извиниться, поддержать друга и решить спор без ссоры. Так в классе и дома становится теплее и дружелюбнее.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подсказывает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помогает выбрать, как поступить, чтобы не обидеть другого. Он словно тихий помощник, который напоминает: сначала подумай, потом отвечай.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81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25" y="2283440"/>
            <a:ext cx="252900" cy="20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581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правила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 дороге, в школе и дома помогают избежать опасностей. Когда все соблюдают их, никто не бегает где нельзя и не попадает в неприятности.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среди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учат ждать своей очереди, слушать других и не мешать окружающим. Благодаря этому в классе, в семье и во дворе становится спокойнее и удобнее всем.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знают и выполняют правила, им легче ладить между собой. Они реже ссорятся, чаще помогают друг другу и чувствуют себя частью одной дружной команды.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признать и исправить ошибку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Разбитая чашка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нечаянно задел чашку на столе, и она упала. Он не стал прятаться за спину кота, а честно признался маме и вместе с ней убрал осколки. После этого он стал осторожнее.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Опоздавшее обещание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пообещала принести книгу другу, но забыла о ней. Утром она вспомнила, извинилась и сразу выполнила обещание. Друг понял, что её слова можно доверять, потому что она умеет исправлять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честность и справедливость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замечает, кому нужна помощь, и не проходит мимо. Он может уступить место, поделиться карандашом или поддержать того, кто расстроился.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помогает людям доверять друг другу без лишних проверок. Если человек говорит правду, его слова становятся крепкими, как надёжный мост.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учит делить поровну, по очереди и по заслугам. Это помогает никого не обижать и чувствовать, что всё устроено честно.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слабых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 добрым сердцем не смеётся над тем, кому трудно. Он умеет защитить маленького, помочь слабому и сказать: «Я рядом».
</a:t>
            </a:r>
            <a:endParaRPr lang="en-US" sz="10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в истории человечества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первые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научились добывать огонь и делать простые орудия труда. Это помогло им греться, готовить пищу и защищаться от опасностей.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7845" y="113922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письменность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начали строить города и записывать мысли. Книги и письма сохранили знания для других поколений.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20984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поезд, самолёт и телефон. Люди стали быстрее путешествовать и разговаривать друг с другом на расстоянии.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682669" y="305767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 новые открытия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компьютер помогает считать, искать информацию и создавать новое. Разум человека продолжает придумывать удобные и полезные вещи.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экономит воду, когда закрывает кран и не тратит её зря. Это простое действие помогает сохранять чистую воду для людей, растений и животных.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Разделяя мусор по видам, люди помогают перерабатывать полезные материалы. Так природа получает меньше вреда, а вокруг становится чище и аккуратнее.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тень, очищают воздух и украшают улицы. Когда люди сажают новые деревья и не ломают ветки, они помогают земле дышать свободнее.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вредить живому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человек не рвёт цветы без причины и не пугает животных. Он понимает, что природа — это дом, который нужно беречь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2345" y="1768975"/>
            <a:ext cx="164813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9813" y="1768975"/>
            <a:ext cx="197775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разумный человек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Наблюдательный человек замечает мелочи, которые другие пропускают. Он видит, что изменилось, и поэтому лучше понимает, как устроен мир вокруг.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Любознательный человек не стесняется спрашивать: почему, как и зачем. Такие вопросы открывают дорогу к новым знаниям и маленьким открытиям каждый день.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Терпеливый человек не бросает дело после первой трудности. Он пробует ещё раз, исправляет ошибки и спокойно идёт к цели, даже если путь не быстрый.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умеет слушать, лучше понимает друзей, учителя и близких. Он слышит не только слова, но и настроение другого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думает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помогает человеку сравнивать, запоминать, делать выводы и выбирать поступки. Благодаря этому он не просто живёт, а понимает, что происходит вокруг.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делает мысли понятными другим людям. С её помощью можно попросить помощи, объяснить идею, договориться и рассказать о важном.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отвечает за себя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человек думает о последствиях своих поступков. Он старается делать добро, исправлять ошибки и жить так, чтобы рядом было спокойнее всем.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учится и создаёт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учатся новому всю жизнь и превращают знания в полезные дела. Так появляются книги, дома, лекарства, машины и другие нужные вещи.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человека человеком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делают особенным разум, речь, память, воображение и совесть. Эти качества помогают ему учиться, дружить, трудиться и заботиться о мире вокруг, а значит — становиться лучше каждый день.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2026-05-25T19:50:35Z</dcterms:created>
  <dcterms:modified xsi:type="dcterms:W3CDTF">2026-05-25T19:50:35Z</dcterms:modified>
</cp:coreProperties>
</file>