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островной мир Тихого океана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островов, океанов и культурных традиций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Океании: между континентами и океанами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занимает огромные пространства центральной и юго-западной части Тихого океана. Здесь соседствуют крупные государства, малые острова и удалённые архипелаги, разделённые морем, расстояниями и природной изолированностью.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структура региона и её особенности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островные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материковую Австралию, крупные острова Новой Гвинеи и Новой Зеландии, а также множество мелких атоллов, вулканических и коралловых островов, распределённых по огромной акватории.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региона море служит не только транспортной средой, но и источником пищи, работы и связи между поселениями. Поэтому прибрежные зоны играют здесь особенно важную роль.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суши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мало плодородных земель, а внутренние районы часто труднодоступны. Это сдерживает развитие сельского хозяйства и усиливает концентрацию населения у берега.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островами осложняют перевозки, торговлю и управление. В результате государства Океании часто опираются на морской и воздушный транспорт, а также на внешние связи.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ключ к пониманию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размещения архипелагов хорошо показывает, почему регион воспринимается как единое пространство только в масштабах океана, а не по принципу непрерывной суши.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Океании по численности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крупнейшие страны региона заметно различаются по масштабу населения и плотности расселения, что влияет на рынки труда, инфраструктуру и структуру городов.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населения сосредоточена в нескольких государствах; большинство островных стран остаются малочисленными и более уязвимыми к внешним шокам.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населения: World Bank, UNData, 2023–2024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Океании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находится в умеренном поясе, поэтому её климат прохладнее и разнообразнее: здесь встречаются леса, горные районы, луга и влажные прибрежные зоны.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Пассатные ветры, тёплые течения и близость огромных водных масс смягчают температурные колебания, но усиливают влажность и делают погоду переменчивой.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островов лежит в тропиках, где высокие температуры сочетаются с влажным воздухом и выраженной сезонностью осадков, особенно на наветренных склонах и побережьях.
</a:t>
            </a:r>
            <a:endParaRPr lang="en-US" sz="797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Эль-Ниньо и циклоны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Океании чувствителен к Эль-Ниньо, а также к тропическим циклонам, которые способны резко менять режим осадков, наносить ущерб жилью и инфраструктуре.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соседствуют влажные тропические леса, саванны, мангры, горные ландшафты и коралловые рифы, поэтому природные условия региона очень неоднородны.
</a:t>
            </a:r>
            <a:endParaRPr lang="en-US" sz="8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и столицы Океании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 одном регионе сочетаются материковые страны и малые островные государства с разными масштабами территории и управления.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 площади страны отличаются не только масштабом территории, но и более сложной административной структурой, тогда как малые островные государства компактны и уязвимы.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CIA World Factbook; официальные справочные данные государств, 2023–2024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многообразие Океании показывает, насколько тесно язык связан с историей, изоляцией островов и сохранением местной культурной памяти.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800+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насчитывается в Папуа — Новой Гвинее, что делает её одним из самых языково разнообразных государств мира.
</a:t>
            </a:r>
            <a:endParaRPr lang="en-US" sz="1883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2024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хозяйства островов с океаном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морская среда формирует занятость, торговлю и устойчивость островных экономик.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экономический центр региона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Финансы, образование, транспорт и торговля формируют современный облик экономики. В крупнейших городах сосредоточены штаб-квартиры компаний, университеты и узлы международной логистики.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Мельбурн, Брисбен и Перт играют роль опорных точек региона: через них проходят основные деловые потоки, инвестиции и внешнеторговые связи.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экономики Австралия заметно превосходит большинство соседей и во многом определяет транспортную, торговую и финансовую структуру всей Океании.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опирается на добычу железной руды, угля, золота и природного газа. Эти отрасли обеспечивают значительную часть экспортной выручки и связывают страну с азиатскими рынками.
</a:t>
            </a:r>
            <a:endParaRPr lang="en-US" sz="11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малых островных государств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островных странах спрос на импорт продовольствия, топлива и техники остаётся высоким, поэтому внешняя торговля критически важна для повседневной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морские ресурсы формируют основу доходов, но зависимость от импорта и внешней поддержки делает экономику уязвимой.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ADB, Всемирного банка и региональных обзоров, 2023–2024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 политическое развитие Океании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европейского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XVI–XVIII веках европейские мореплаватели начали наносить острова Океании на карты. Это положило начало внешнему влиянию на торговлю, миссионерскую деятельность и политическое соперничество держав.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раздел сфер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Великобритания, Франция, США и позднее Австралия закрепили контроль над многими островами. Колониальные администрации изменили систему управления, хозяйство и границы владений.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деколонизация и автономия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часть территорий получила независимость, а другие — расширенную автономию. В регионе сформировались разные модели самоуправления, от суверенных государств до зависимых владений.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политическая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Океания объединяет независимые страны, заморские территории и ассоциированные владения. Колониальное наследие по-прежнему заметно в языках, праве, международных связях и структуре управления.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территорий Океании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Океании различаются по уровню самостоятельности и форме управления, поэтому политическая карта региона очень неоднородна.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с суверенными государствами сохраняются территории с ограниченной самостоятельностью, что отражает разное историческое наследие и разные модели связи с метрополиями.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 политическом статусе территорий Океании, официальные географические и государственные справочники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8158" y="2868207"/>
            <a:ext cx="33442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58158" y="4200160"/>
            <a:ext cx="334425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вулканы и тектоническая активность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Новой Зеландии, Папуа — Новой Гвинее и на ряде крупных островов встречаются горные хребты и сильно расчленённый рельеф, который затрудняет транспорт и расселение населения.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острова возникли в результате вулканической деятельности. Такие территории отличаются плодородными почвами, но одновременно подвержены извержениям, выбросам пепла и другим природным опасностям.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глубоководные желоба и зоны разломов Тихого океана. Они свидетельствуют о высокой тектонической подвижности и связаны с частыми землетрясениями.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атоллы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атоллы и рифовые острова особенно уязвимы: их поверхность невелика, а высота над уровнем моря минимальна. Любое изменение береговой линии быстро отражается на жизни населения.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активность делает природу региона одновременно богатой и нестабильной. Здесь рядом существуют высокие горы, активные вулканы, рифы и территории, чувствительные к катастрофам.
</a:t>
            </a:r>
            <a:endParaRPr lang="en-US" sz="7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угрозы для островных государств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низменных атоллов наибольшую опасность создают не только стихии, но и медленные изменения, которые постепенно подрывают жильё, дороги, сельское хозяйство и водоснабжение.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прибрежные и низменные территории: сочетание морских и климатических рисков напрямую влияет на безопасность, экономику и повседневную жизнь населения.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оценок рисков для малых островных государств Океании по материалам IPCC и региональных обзоров
</a:t>
            </a:r>
            <a:endParaRPr lang="en-US" sz="5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морское биоразнообразие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природный щит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Квинсленда тянется крупнейшая коралловая система планеты. Она защищает берега от волн, служит домом для множества морских видов и поддерживает рыболовство, став важной частью экономики и природного наследия региона.
</a:t>
            </a:r>
            <a:endParaRPr lang="en-US" sz="78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пространство жизни и 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экосистемы Океании привлекают дайверов, учёных и путешественников. Для прибрежных сообществ рифы — это не только красота, но и источник дохода, продовольствия и устойчивости морской среды.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океана, загрязнение и сильные шторма нарушают жизнь кораллов. Когда рифы обесцвечиваются, страдают рыбы, сокращаются туристические потоки и снижается естественная защита берегов от разрушения.
</a:t>
            </a:r>
            <a:endParaRPr lang="en-US" sz="8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 образ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Океании в основном сосредоточено в столицах, крупных городах и на побережьях. Здесь проще найти рабочие места, доступ к образованию, медицине и транспортным услугам.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освоенность внутренних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части многих островов заселены редко из-за горного рельефа, малой площади суши и нехватки дорог. Эти условия ограничивают строительство, сельское хозяйство и постоянное проживание.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уклад Австралии и Новой Зеландии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и Новой Зеландии преобладает городской образ жизни. Экономика опирается на сферу услуг, образование, транспорт и высокотехнологичные отрасли, а уровень урбанизации остаётся очень высоким.
</a:t>
            </a:r>
            <a:endParaRPr lang="en-US" sz="83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ряде островов сохраняются рыболовство, подсечно-огневое земледелие, сбор кокосов и общинные формы жизни. Такие практики помогают поддерживать местную идентичность и адаптацию к ограниченным ресурсам.
</a:t>
            </a:r>
            <a:endParaRPr lang="en-US" sz="8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островных стран региона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крупные и малые островные экономики Океании отличаются не только масштабом населения, но и набором источников дохода и уровнем внешней зависимости.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государства сильнее зависят от внешней торговли, туризма и переводов, поэтому климатические риски и ценовые колебания для них особенно чувствительны.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данные международных и национальных статистических источников по странам Океании
</a:t>
            </a:r>
            <a:endParaRPr lang="en-US" sz="6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 Океанию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климатических процессов, природных рисков и социально-экономических последствий для островных государств.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 глобальном мире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расположена на пересечении важных океанических путей. Её порты и проливы связывают Азию, Америку и Австралию, обеспечивая перевозки товаров, людей и ресурсов через Тихий океан.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 активно участвуют в международных организациях и региональных объединениях. Они влияют на вопросы безопасности, торговли, гуманитарной помощи и экологической политики.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зона региона даёт рыбу, морепродукты и иные биоресурсы. Для островных государств это не только экономический ресурс, но и основа продовольственной безопасности и занятости.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малых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островные страны всё чаще объединяются вокруг климатической повестки и морского права. Так они усиливают влияние в переговорах, где на карту поставлены их территория и будущее.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регион, где природа и общество неразделимы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показывает, как океан, климат и история формируют жизнь целого региона. Его будущее зависит от бережного отношения к ресурсам, защиты рифов, адаптации к рискам и сохранения культурного 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2026-06-03T07:19:14Z</dcterms:created>
  <dcterms:modified xsi:type="dcterms:W3CDTF">2026-06-03T07:19:14Z</dcterms:modified>
</cp:coreProperties>
</file>