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строили страну трудом, верой и смелостью.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Подвижники Руси и землепроходцы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Подвижники помогали людям добрым трудом, молитвой и заботой. Землепроходцы шли в дальние земли, открывали новые места и наносили их на карту. Вместе они сделали Русь сильнее и шире.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служения Руси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 жил в XIV веке и основал Троице-Сергиев монастырь. Он не искал славы, а учил людей жить мирно, помогать друг другу и не спорить по пустякам. Его жизнь стала примером терпения и доброты.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труд монаха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Сергия связано с единством Руси и уважением к труду. Люди приходили к нему за советом, потому что верили его спокойным словам и честному делу. Для детей он напоминает, что добро тоже бывает подвигом.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для русских земель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показывал, что сила человека может быть не только в оружии. Молитва, забота о людях и верность своему делу тоже меняют жизнь вокруг. Такой подвиг не шумит, но остаётся в памяти надолго.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Подвиг без меча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Сергий Радонежский — пример мира и труда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уходили в монастыри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Молитва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выбирали те, кто хотел жить спокойнее и сосредоточеннее. Здесь можно было молиться, думать о добром и учиться жить без ссор и лишней суеты.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на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выращивали овощи, хлеб и травы, ухаживали за садами и мастерскими. Их спокойный труд помогал не только себе, но и людям вокруг.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путникам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могли получить в монастыре еду, ночлег и добрый совет. Для уставшего человека такая остановка была как тёплый чай после долгой дороги.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учёба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монастырях переписывали книги и обучали грамоте. Люди читали молитвы, узнавали новые слова и сохраняли знания для следующих поколений. Книга была настоящим сокровищем.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Белозерский основал Кирилло-Белозерский монастырь на севере Руси. Место было суровым: холодный ветер, длинные зимы и непростая жизнь. Но именно там люди находили опору, порядок и веру в завтрашний день.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Монастырь среди северной природы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монастыря постепенно появлялись поселения, дороги и ремёсла. Сюда приходили не только молиться, но и учиться, работать и просить помощи. Обитель становилась маленьким островком тепла посреди большого холода.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жизни в глуши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монастыри помогали путникам, больным и бедным. Они защищали людей, давали им знания и поддерживали жизнь в трудных местах. Так тихий монастырский труд становился очень важным для всей округи.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 многих людей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Белозерский и северные монастыри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70786" y="5740975"/>
            <a:ext cx="202125" cy="323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Сорский: простая жизнь и внутренняя собранность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Жить просто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Сорский не любил лишних богатств и выбирал скромную жизнь. Он показывал, что человеку не нужно много вещей, чтобы быть сильным и добрым.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Следить за мыслями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учил внимательно относиться к своим мыслям и поступкам. Если внутри порядок, то и дела становятся честнее, спокойнее и добрее.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добро в сердце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Сорский напоминал, что важны не только слова, но и внутреннее настроение. Доброе сердце помогает не обижать других и делать правильный выбор.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его образ связан со скромностью, аккуратностью и уважением к людям. Это не скучно, а очень полезно — как чистый рюкзак перед походом.
</a:t>
            </a:r>
            <a:endParaRPr lang="en-US" sz="1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Волоцкий и сила книги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Иосиф Волоцкий поддерживал монастырскую учёность и заботился о книгах. В обителях переписывали рукописи очень аккуратно, ведь одна ошибка могла изменить смысл текста.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Книжное дело в монастырях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Летописи, молитвы и наставления хранили историю страны. Благодаря таким книгам люди могли узнать, как жили их предки, и не забыть важные события прошлого.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памяти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помогали не только молиться, но и учиться. По ним осваивали грамоту, знакомились с правилами жизни и передавали знания тем, кто придёт позже.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и знание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бережно переписывали монахи, дошло до наших дней. Получается, старая рукопись могла стать настоящим мостиком от прошлого к настоящему.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для будущих поколений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объединяло русских подвижников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342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Подвижники верили, что добрые дела важны каждый день. Они умели терпеливо трудиться, даже когда работа была долгой и непростой, словно целая зима без конца.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342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терпение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417907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помогали бедным, путникам и больным, не ожидая награды. Такая помощь была тихой, но очень нужной, как тёплый плащ в холодный день.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17907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людях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621238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Подвижники не любили безделья. Они строили, выращивали, учили и сохраняли книги. Их день был наполнен делами, которые приносили пользу многим людям.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621238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 вместо праздности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9006866" y="3321800"/>
            <a:ext cx="2480100" cy="184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не старались стать знаменитыми. Но их жизнь запомнилась, потому что они делали мир вокруг чище, добрее и спокойнее.
</a:t>
            </a:r>
            <a:endParaRPr lang="en-US" sz="1300" dirty="0"/>
          </a:p>
        </p:txBody>
      </p:sp>
      <p:sp>
        <p:nvSpPr>
          <p:cNvPr id="17" name="Text 9"/>
          <p:cNvSpPr txBox="1"/>
          <p:nvPr/>
        </p:nvSpPr>
        <p:spPr>
          <a:xfrm>
            <a:off x="9006866" y="2544575"/>
            <a:ext cx="24801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Скромность и пример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 Тимофеевич: путь в Сибирь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Смелый поход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 века Ермак возглавил поход через Урал. Это был очень трудный путь, но он открыл новую страницу истории России и показал силу решимости.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дороги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ждали холод, реки, леса и большие расстояния. Шаг за шагом они двигались вперёд, хотя природа не собиралась подсказывать им дорогу.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земля для страны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Ермака помог начать освоение Сибири. После него Россия стала лучше узнавать свои восточные земли, а на картах появлялось всё больше новых мест.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характере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Ермака связано со смелостью и силой воли. Он напоминает, что трудная дорога требует не только силы, но и умения не сдаваться.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Сибирь глазами землепроходцев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из знакомых земель
</a:t>
            </a:r>
            <a:pPr algn="l" indent="0" marL="0">
              <a:lnSpc>
                <a:spcPct val="115000"/>
              </a:lnSpc>
              <a:buNone/>
            </a:pPr>
            <a:r>
              <a:rPr lang="en-US" sz="66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2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Землепроходцы собирали отряды, припасы и инструменты. Они уходили в неизвестность, понимая, что впереди будет много трудных дорог и мало удобств.
</a:t>
            </a:r>
            <a:endParaRPr lang="en-US" sz="1607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тайгу и реки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начинались леса, холодные реки и большие расстояния. Путники двигались осторожно, чтобы не потеряться и не остаться без еды.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остроги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новых местах строили деревянные крепости. В них хранили припасы, защищали людей и делали остановку перед следующим отрезком пути.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о стране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стоянка помогала узнавать Сибирь лучше. Так появлялись новые сведения, а страна становилась ближе и понятнее для людей.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1648 году Семён Дежнёв отправился в путь вдоль северо-востока Азии. На его дороге были льдины, штормы и холод, от которого мёрзнут даже самые храбрые. Но море не остановило землепроходца, и он продолжил идти к неизвестным землям.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Лёд, ветер и море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Дежнёва помогло людям понять, что Азия и Америка разделены проливом. Это было очень важное открытие для своего времени. Оно показало, что русские моряки и землепроходцы умеют доходить до самых дальних краёв страны и видеть дальше других.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за морем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Дежнёв стал одним из самых смелых русских мореплавателей. Его путь был нелёгким, но именно такие люди расширяли знания о северных морях и дальних берегах. Их маленькие лодки и большие мечты шаг за шагом открывали огромный мир.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истории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Семён Дежнёв и крайний восток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Атласов и открытие Камчатки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XVII века Атласов повёл отряд на Камчатку, где ещё мало кто бывал. Путь был трудным и долгим, но именно такие походы помогали русским людям узнавать новые земли и понимать, насколько велика страна.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поход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похода стали известны особенности полуострова, его дороги, реки и побережья. Сведения Атласова помогли точнее рисовать карты и лучше представлять восточные пределы России. Для своего времени это было очень важное открытие.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земля на карте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Землепроходцы встретили на полуострове суровую природу и разные местные народы. Они собирали сведения о жизни, путях и обычаях, чтобы лучше понимать край. Так Камчатка переставала быть белым пятном на карте.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люди Камчатки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Атласова стал частью большого движения на восток. Он показал, что Россия осваивает новые территории не только мечом, но и наблюдением, смелостью и упорством. Именно так росла карта страны.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страны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9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344" y="2436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4344" y="4715950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жили и работали землепроходцы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пути землепроходцы берегли каждый кусок еды и каждую вещь. Запасы быстро таяли, поэтому приходилось экономить, делить всё поровну и не надеяться на удобный стол и горячий обед.
</a:t>
            </a:r>
            <a:endParaRPr lang="en-US" sz="1477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Скромный запас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отряд держался дружно: один ставил лагерь, другой следил за грузом, третий искал путь. Без взаимовыручки такой поход быстро закончился бы, а вместе люди справлялись даже с холодом и усталостью.
</a:t>
            </a:r>
            <a:endParaRPr lang="en-US" sz="147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вместе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они плыли по рекам на лодках и стругax. Если лодка ломалась, её чинили тут же, на берегу, потому что в далёкой дороге нельзя было ждать помощи.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по воде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Землепроходцы внимательно смотрели на берега, реки и леса, чтобы не заблудиться. Им помогали опыт, осторожность и хорошая память. Ошибка в дороге могла увести очень далеко от нужного места.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пути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Остроги: маленькие крепости на большом пути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Деревянная защита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 строили из дерева на новых местах, где нужно было защитить людей и припасы. Такие крепости помогали удержаться в суровых краях и чувствовать себя увереннее на долгом пути.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внутри стен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острогах жили служилые люди, хранили оружие, еду и вещи для дороги. Здесь можно было переждать опасность, отдохнуть и подготовиться к дальнейшему движению вглубь новых земель.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поселений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рядом с острогами появлялись деревни, рынки и дороги. Люди селились там, где было безопаснее, и вокруг крепости постепенно возникала новая жизнь с работой и обменом товарами.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освоения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Остроги помогали закреплять открытия землепроходцев. Без них продвижение на север и восток было бы намного труднее, ведь крепость служила и защитой, и опорным пунктом на пути.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Сибири и уважение к ним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и разговор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Землепроходцы попадали в земли, где жили якуты, эвенки, чукчи и другие народы. Чтобы путь был мирным, важно было не только смотреть по сторонам, но и уметь разговаривать с людьми.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новые земли изучают не только с картой, но и с добрым отношением к тем, кто живёт там испокон веков. Без этого знание о крае будет неполным.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 мир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относились друг к другу с уважением, легче было договариваться о торговле и совместной жизни. Мирные встречи помогали избегать лишних ссор и делали дорогу безопаснее для всех.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знаниями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жители знали реки, тропы, погоду и повадки природы. Их советы помогали путникам не сбиться с дороги, а путешественники, в свою очередь, приносили новые сведения о далёких местах.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давала стране их работа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8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Подвижники укрепляли веру, учили добру и создавали места, где люди могли молиться, учиться и помогать друг другу. Так в жизни страны становилось больше порядка и надежды.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68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опора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92065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подвижники, и землепроходцы оставили после себя не только память, но и полезные дела. Их труд помог России стать сильнее, богаче опытом и шире по известным границам.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2065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для потомков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640330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появлялись монастыри и остроги, нередко вырастали города, сёла и дороги. Эти места становились опорами для жизни, торговли и дальнейшего освоения страны.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0330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поселений и путей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3600050" y="3522420"/>
            <a:ext cx="2317500" cy="16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Землепроходцы расширяли представление о Сибири, Севере и Дальнем Востоке. Их рассказы, записи и карты помогали людям понимать, где проходят дороги и какие земли ещё ждут изучения.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3600050" y="2927620"/>
            <a:ext cx="23175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знания о крае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Сергия Радонежского можно встретить в названиях храмов, монастырей и учебных заведений. Так люди напоминают себе о доброте, мире и труде, которыми он прославился. Память о нём живёт не в книгах одних, а в самой повседневной жизни.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монастыри помнят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Ермак, Дежнёв и Атласов стоят в памяти людей рядом с названиями улиц, памятниками и музеями. Эти имена напоминают о смелых походах, далёких дорогах и открытии новых земель. Проходя мимо памятника, легко представить себе настоящий путь.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памятники землепроходцам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видят знакомое название на карте города, история становится ближе и понятнее. Памятники и названия помогают не забывать тех, кто строил страну трудом, верой и отвагой. Это как живая подсказка из прошлого.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рядом с нами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героях в названиях и памятниках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265321"/>
            <a:ext cx="276900" cy="3164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14384"/>
            <a:ext cx="276900" cy="3164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44446"/>
            <a:ext cx="276900" cy="31645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примеры подвижников и землепроходцев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подвижники, и землепроходцы умели ждать, не жалуясь на трудности. Их дела показывают, что важные результаты не появляются сразу, а требуют спокойствия и упорства.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понимали: от их поступков зависит не только их собственная судьба, но и жизнь других. Поэтому они старались действовать аккуратно, честно и без лишней спешки.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других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Подвижники помогали бедным, больным и путникам, а землепроходцы поддерживали друг друга в пути. Так видно, что сильным становится тот, кто умеет заботиться не только о себе.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родной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служили своей стране по-разному, но с одинаковой верностью. Их пример учит уважать родную землю, беречь её историю и не бояться трудных, но нужных дел.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ключевых слов объединяют веру, труд, дорогу и память в одну историю о людях, которые строили страну.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презентации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93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pPr algn="ctr" indent="0" marL="0">
              <a:lnSpc>
                <a:spcPct val="120004"/>
              </a:lnSpc>
              <a:buNone/>
            </a:pPr>
            <a:r>
              <a:rPr lang="en-US" sz="9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96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слов помогают увидеть, как подвижники и землепроходцы служили Руси делом и сердцем.
</a:t>
            </a:r>
            <a:endParaRPr lang="en-US" sz="393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Подвижники учили людей добру, терпению и вере, а землепроходцы открывали новые земли и дороги. Вместе они помогали Руси становиться сильнее, шире и мудрее.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люди, которые строили страну сердцем и делом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2026-05-26T11:09:02Z</dcterms:created>
  <dcterms:modified xsi:type="dcterms:W3CDTF">2026-05-26T11:09:02Z</dcterms:modified>
</cp:coreProperties>
</file>