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jpe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продолжения жизни и наследования признаков.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объясняет, как виды сохраняются, быстро восстанавливают численность и приспосабливаются к изменениям среды. Понимание его механизмов помогает связать наследственность, эволюцию и устойчивость организмов к болезням и стрессу.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размножение в 11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наследственной информации как основа размножения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 о строении и работе организма. Гены и хромосомы обеспечивают её точную передачу от родителей потомству при любом способе размножения.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новая особь обычно наследует почти тот же набор генов, что и материнский организм, поэтому потомки крайне сходны между собой и с родителем.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потомство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наследственный материал двух родителей объединяется. В результате возникают новые сочетания генов, и каждый потомок получает собственный генотип.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набор генов помогает быстро закреплять удачные признаки, а генетическое разнообразие повышает шансы популяции пережить неблагоприятные условия и изменчивую среду.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 полового размножения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различия двух способов воспроизведения потомства и их биологическое значение.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даёт быстрый рост численности, а половое — большее наследственное разнообразие и лучшую приспособляемость.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 как основа бесполого размножения
</a:t>
            </a:r>
            <a:endParaRPr lang="en-US" sz="4201" dirty="0"/>
          </a:p>
        </p:txBody>
      </p:sp>
      <p:sp>
        <p:nvSpPr>
          <p:cNvPr id="13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наследственный материал сначала копируется. Это необходимо, чтобы каждая дочерняя клетка получила полный набор генетической информации и могла самостоятельно существовать.
</a:t>
            </a:r>
            <a:endParaRPr lang="en-US" sz="2769" dirty="0"/>
          </a:p>
        </p:txBody>
      </p:sp>
      <p:sp>
        <p:nvSpPr>
          <p:cNvPr id="14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ДНК клетка делится на две дочерние. Такой способ характерен для бактерий и многих одноклеточных эукариот, включая амёбу и инфузорию.
</a:t>
            </a:r>
            <a:endParaRPr lang="en-US" sz="3000" dirty="0"/>
          </a:p>
        </p:txBody>
      </p:sp>
      <p:sp>
        <p:nvSpPr>
          <p:cNvPr id="15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иллюстрации удобно показывать бактерию, амёбу, инфузорию или дрожжевую клетку в последовательных стадиях деления, чтобы увидеть сам процесс без лишних деталей.
</a:t>
            </a:r>
            <a:endParaRPr lang="en-US" sz="2941" dirty="0"/>
          </a:p>
        </p:txBody>
      </p:sp>
      <p:sp>
        <p:nvSpPr>
          <p:cNvPr id="16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генотип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почти полностью повторяют исходную по строению и наследственным признакам. Поэтому деление особенно эффективно для быстрого увеличения численности в благоприятной среде.
</a:t>
            </a:r>
            <a:endParaRPr lang="en-US" sz="28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обобщает формы размножения, в которых участвует одна особь и не происходит слияния гамет.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20–30 минут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проходит между делениями бактерий при благоприятных условиях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делению бактерий в благоприятных условиях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темп объясняет быстрое увеличение численности микробных популяций и их способность стремительно заселять новые среды.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Почкование: развитие новой особи на теле родителя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почки
</a:t>
            </a:r>
            <a:pPr algn="l" indent="0" marL="0">
              <a:lnSpc>
                <a:spcPct val="100000"/>
              </a:lnSpc>
              <a:buNone/>
            </a:pPr>
            <a:r>
              <a:rPr lang="en-US" sz="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 материнского организма возникает небольшой вырост. Он содержит наследственный материал родителя и становится зачатком будущей дочерней особи.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увеличивается, а её клетки постепенно дифференцируются. У будущего организма формируются собственные структуры, необходимые для самостоятельной жизни.
</a:t>
            </a:r>
            <a:endParaRPr lang="en-US" sz="2370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родителем
</a:t>
            </a:r>
            <a:pPr algn="l" indent="0" marL="0">
              <a:lnSpc>
                <a:spcPct val="100000"/>
              </a:lnSpc>
              <a:buNone/>
            </a:pPr>
            <a:r>
              <a:rPr lang="en-US" sz="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отделения новая особь остаётся связанной с материнским организмом и получает от него питание. У некоторых видов она может временно сохранять соединение с колонией.
</a:t>
            </a:r>
            <a:endParaRPr lang="en-US" sz="2414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характерно для гидры, дрожжей и некоторых кораллов. На схеме удобно показать последовательность от маленькой почки до самостоятельной особи.
</a:t>
            </a:r>
            <a:endParaRPr lang="en-US" sz="25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4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345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6845" y="2915264"/>
            <a:ext cx="808200" cy="80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58845" y="2985284"/>
            <a:ext cx="835200" cy="66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растения могут формироваться из побегов, корней и листьев. Такой способ позволяет быстро получить потомство, полностью сохраняющее признаки исходного растения.
</a:t>
            </a:r>
            <a:endParaRPr lang="en-US" sz="2174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побегов и корней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клубнями, на которых есть почки. Из них развиваются новые побеги, поэтому потомство наследует свойства сорта без смешения признаков.
</a:t>
            </a:r>
            <a:endParaRPr lang="en-US" sz="2200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
</a:t>
            </a:r>
            <a:endParaRPr lang="en-US" sz="30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 тюльпан используют луковицы как органы возобновления. Они содержат запас питательных веществ и обеспечивают раннее развитие новой особи.
</a:t>
            </a:r>
            <a:endParaRPr lang="en-US" sz="2200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
</a:t>
            </a:r>
            <a:endParaRPr lang="en-US" sz="30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распространяется усами, а многие растения — корневищами. Эти органы помогают быстро занимать пространство и поддерживать численность популяции.
</a:t>
            </a:r>
            <a:endParaRPr lang="en-US" sz="2011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и корневища
</a:t>
            </a:r>
            <a:endParaRPr lang="en-US" sz="30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Смородину и ряд других культур размножают черенками. Этот приём широко применяют в садоводстве, потому что он сохраняет сортовые качества и ускоряет получение посадочного материала.
</a:t>
            </a:r>
            <a:endParaRPr lang="en-US" sz="2007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Черенкование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бесполого размножения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сильные стороны бесполого размножения связаны с быстротой и экономичностью, а слабые — с недостатком наследственного разнообразия.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особенно выгоден в стабильной среде, но хуже помогает при резких изменениях условий и появлении новых болезней.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гаметы и оплодотворение
</a:t>
            </a:r>
            <a:endParaRPr lang="en-US" sz="4201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начинается с образования специализированных клеток — гамет. Они содержат половинный набор хромосом и несут наследственную информацию, необходимую для формирования нового организма.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гаметы сливаются, и их ядра объединяются. В результате возникает зигота, которая получает гены от двух родителей и становится первой клеткой будущего организма.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уникальность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наследственного материала двух особей создаёт новые комбинации признаков. Поэтому потомки при половом размножении обычно отличаются и друг от друга, и от родителей.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мейоз уменьшает число хромосом, а оплодотворение восстанавливает диплоидный набор и запускает развитие нового организма.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у животных и растений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рыб и земноводных гаметы встречаются в воде вне организма. Такой способ возможен только в условиях, где большое число половых клеток может быстро соединиться.
</a:t>
            </a:r>
            <a:endParaRPr lang="en-US" sz="2743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пресмыкающихся, птиц и млекопитающих слияние гамет происходит внутри организма самки. Это повышает защиту половых клеток и делает процесс размножения менее зависимым от внешней среды.
</a:t>
            </a:r>
            <a:endParaRPr lang="en-US" sz="2633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цветковых растений один сперминий сливается с яйцеклеткой, а второй — с центральной клеткой зародышевого мешка. Так образуются зигота и питательная ткань семени.
</a:t>
            </a:r>
            <a:endParaRPr lang="en-US" sz="2743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механизмы оплодотворения различаются, итог одинаков: возникает новая клетка с объединённой наследственной информацией. Для сравнения удобно показать зиготу у животных и пыльцевую трубку у растения.
</a:t>
            </a:r>
            <a:endParaRPr lang="en-US" sz="2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его значение для наследственной изменчивости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последовательные этапы мейоза и оплодотворения уменьшают число хромосом, но одновременно создают новые сочетания генов.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уменьшает набор хромосом и создаёт наследственную изменчивость, а оплодотворение возвращает диплоидность и усиливает разнообразие потомства.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раздел о мейозе и половом размножении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биология наследственной изменчивости; качественная оценка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при половом размножении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при половом размножении важны не только сами гаметы, но и механизмы, создающие новые комбинации генов на разных этапах.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резко повышает разнообразие потомства, тогда как бесполое сохраняет сходство; это определяет различия в приспособляемости популяций.
</a:t>
            </a:r>
            <a:endParaRPr lang="en-US" sz="4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способ размножения особенно выгоден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постоянных условиях бесполое размножение позволяет быстро закреплять уже удачный генотип. При этом организму не требуется поиск партнёра, а затраты времени и энергии остаются минимальными.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быстро занять новую территорию, бесполый способ особенно эффективен. Одна особь способна дать большое число потомков и ускорить рост популяции.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колебаниях климата, дефиците ресурсов или появлении паразитов преимущество получает половое размножение. Генетически разные потомки с большей вероятностью окажутся устойчивыми к новым условиям.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стратегий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не ограничиваются одним способом размножения. Они переключаются между ними, чтобы в благоприятный период наращивать численность, а в неблагоприятный — сохранять наследственную изменчивость.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бесполого и полового размножения у организмов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дафнии и некоторые водоросли быстро увеличивают численность бесполым путём, когда условия стабильны и пищевых ресурсов достаточно.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улучшения условий новый цикл снова может начинаться с быстрого бесполого размножения. Так поддерживается баланс между скоростью и наследственной изменчивостью.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неблагоприятных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ухудшении среды включается половое размножение: оно даёт генетически разнообразное потомство и повышает шансы на выживание части особей.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78" y="2024325"/>
            <a:ext cx="3733393" cy="399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1978" y="2024325"/>
            <a:ext cx="3733393" cy="399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2978" y="2024325"/>
            <a:ext cx="3733393" cy="3990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663978" y="2024325"/>
            <a:ext cx="3733393" cy="3990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1089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теплице садовод берёт черенок смородины или побег другого растения и получает новое растение с теми же признаками. Такой приём удобен, когда важно сохранить вкус, урожайность и устойчивость сорта.
</a:t>
            </a:r>
            <a:endParaRPr lang="en-US" sz="1934" dirty="0"/>
          </a:p>
        </p:txBody>
      </p:sp>
      <p:sp>
        <p:nvSpPr>
          <p:cNvPr id="14" name="Text 2"/>
          <p:cNvSpPr txBox="1"/>
          <p:nvPr/>
        </p:nvSpPr>
        <p:spPr>
          <a:xfrm>
            <a:off x="1089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 сохраняют черенком
</a:t>
            </a:r>
            <a:endParaRPr lang="en-US" sz="2644" dirty="0"/>
          </a:p>
        </p:txBody>
      </p:sp>
      <p:sp>
        <p:nvSpPr>
          <p:cNvPr id="15" name="Text 3"/>
          <p:cNvSpPr txBox="1"/>
          <p:nvPr/>
        </p:nvSpPr>
        <p:spPr>
          <a:xfrm>
            <a:off x="5280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работает с семенами, полученными после скрещивания, чтобы объединить полезные признаки разных линий. В результате появляются гибриды с более высокой урожайностью или лучшей приспособленностью к условиям выращивания.
</a:t>
            </a:r>
            <a:endParaRPr lang="en-US" sz="1841" dirty="0"/>
          </a:p>
        </p:txBody>
      </p:sp>
      <p:sp>
        <p:nvSpPr>
          <p:cNvPr id="16" name="Text 4"/>
          <p:cNvSpPr txBox="1"/>
          <p:nvPr/>
        </p:nvSpPr>
        <p:spPr>
          <a:xfrm>
            <a:off x="5280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гибрид из семени
</a:t>
            </a:r>
            <a:endParaRPr lang="en-US" sz="2644" dirty="0"/>
          </a:p>
        </p:txBody>
      </p:sp>
      <p:sp>
        <p:nvSpPr>
          <p:cNvPr id="17" name="Text 5"/>
          <p:cNvSpPr txBox="1"/>
          <p:nvPr/>
        </p:nvSpPr>
        <p:spPr>
          <a:xfrm>
            <a:off x="9471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лабораторной чашке Петри хорошо видно, как быстро размножаются бактерии. Эти знания нужны медицине, чтобы понимать распространение инфекций, выбирать методы контроля и оценивать скорость роста микробных популяций.
</a:t>
            </a:r>
            <a:endParaRPr lang="en-US" sz="1934" dirty="0"/>
          </a:p>
        </p:txBody>
      </p:sp>
      <p:sp>
        <p:nvSpPr>
          <p:cNvPr id="18" name="Text 6"/>
          <p:cNvSpPr txBox="1"/>
          <p:nvPr/>
        </p:nvSpPr>
        <p:spPr>
          <a:xfrm>
            <a:off x="9471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бактерии
</a:t>
            </a:r>
            <a:endParaRPr lang="en-US" sz="2644" dirty="0"/>
          </a:p>
        </p:txBody>
      </p:sp>
      <p:sp>
        <p:nvSpPr>
          <p:cNvPr id="19" name="Text 7"/>
          <p:cNvSpPr txBox="1"/>
          <p:nvPr/>
        </p:nvSpPr>
        <p:spPr>
          <a:xfrm>
            <a:off x="13662275" y="7326425"/>
            <a:ext cx="37368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 особенности размножения помогают планировать охрану редких организмов. Для одних видов важно сохранить местообитание, для других — обеспечить успешное опыление, расселение семян или защиту размножающихся особей.
</a:t>
            </a:r>
            <a:endParaRPr lang="en-US" sz="1757" dirty="0"/>
          </a:p>
        </p:txBody>
      </p:sp>
      <p:sp>
        <p:nvSpPr>
          <p:cNvPr id="20" name="Text 8"/>
          <p:cNvSpPr txBox="1"/>
          <p:nvPr/>
        </p:nvSpPr>
        <p:spPr>
          <a:xfrm>
            <a:off x="13662277" y="6289730"/>
            <a:ext cx="37368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редкий вид
</a:t>
            </a:r>
            <a:endParaRPr lang="en-US" sz="2644" dirty="0"/>
          </a:p>
        </p:txBody>
      </p:sp>
      <p:sp>
        <p:nvSpPr>
          <p:cNvPr id="21" name="Text 9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размножении
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двух стратегиях размножения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простота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особенно эффективно там, где важны быстрый рост численности и минимальные затраты. Одна особь может дать много потомков без поиска партнёра и сложных процессов.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способа есть свои ограничения: быстрый клональный рост снижает разнообразие, а половое размножение замедляет воспроизводство. Эволюционный успех определяется не скоростью сама по себе, а условиями среды.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требует больше времени, но создаёт новые сочетания генов. Именно это повышает вероятность появления потомков, способных пережить новые болезни, климатические сдвиги и конкуренцию.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образу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используют тот механизм, который лучше подходит их биологии и месту обитания. Поэтому в природе встречаются как виды с одним способом размножения, так и виды, сочетающие оба.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к сохранению вида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 решают одну задачу — продолжение жизни вида, но делают это по-разному. Их сочетание объясняет устойчивость, разнообразие и эволюционный успех живой природы.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2026-06-02T02:15:23Z</dcterms:created>
  <dcterms:modified xsi:type="dcterms:W3CDTF">2026-06-02T02:15:23Z</dcterms:modified>
</cp:coreProperties>
</file>