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0125" y="4370625"/>
            <a:ext cx="5109000" cy="486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1768650"/>
            <a:ext cx="78366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«Илиада» Гомера: герои, война и сила человеческих чувств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516150" y="3234325"/>
            <a:ext cx="59526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эпическая поэма о Троянской войне, где гнев, честь и дружба решают судьбы людей.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возник сюжет «Илиады»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поэмы — легенды о Троянской войне, которую древние греки считали событием героического прошлого. Основа текста — устные сказания аэдов, певцов, запоминавших истории о героях. Поэма создана на древнегреческом языке ионийского диалекта.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Гомер и особенности древнего эпоса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 автором «Илиады» считают Гомера, но точных сведений о его жизни не сохранилось. Этот вопрос в науке называют «гомеровским».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Неясно, был ли Гомер одним поэтом или собирателем устных преданий. Поэтому «Илиада» воспринимается как результат долгой устной традиции.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эпоса характерны постоянные эпитеты и повторяющиеся формулы, а также подробные описания боевых сцен. Такой стиль помогал запоминать и исполнять длинные произведения.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«Илиады» и пространство поэмы
</a:t>
            </a:r>
            <a:endParaRPr lang="en-US" sz="2742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разворачивается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происходят у стен Трои и в лагере ахейцев — греческого войска. Эти два пространства постоянно сопоставляются, чтобы показать масштаб конфликта и постоянное напряжение между осадой и боями.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движет событиями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поэмы — Ахилл, Агамемнон, Гектор, Патрокл, Одиссей и Елена. Ахилл показан как гордый воин, Гектор — как защитник Трои, Патрокл — как верный друг, а Агамемнон — как предводитель ахейцев.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главный конфликт поэмы
</a:t>
            </a:r>
            <a:endParaRPr lang="en-US" sz="2892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показывает, как обида меняет судьбы многих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Гнев Ахилла вызван унижением и потерей военной добычи — важного знака почёта. Когда он не сражается, ахейцы начинают нести тяжелые потери.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«Гнев, богиня…»
</a:t>
            </a:r>
            <a:endParaRPr lang="en-US" sz="3102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этих слов начинается поэма, и именно гнев задаёт направление всей истории.
</a:t>
            </a:r>
            <a:endParaRPr lang="en-US" sz="1291" dirty="0"/>
          </a:p>
        </p:txBody>
      </p:sp>
      <p:sp>
        <p:nvSpPr>
          <p:cNvPr id="7" name="Text 4"/>
          <p:cNvSpPr txBox="1"/>
          <p:nvPr/>
        </p:nvSpPr>
        <p:spPr>
          <a:xfrm>
            <a:off x="4976700" y="3291150"/>
            <a:ext cx="3328500" cy="2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«Илиады», первая строка (начальный стих традиционного изложения)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«Илиады»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не только рассказывает о боях: через выбор героев он показывает, почему уважение к себе и товарищам становится вопросом жизни и репутации.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 центре стоит представление о чести и славе, а гнев и судьба подталкивают события к трагическому финалу.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тематическая оценка по содержанию поэмы (без точных количественных подсчётов)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Зевс и Громовержец: решение сверху
</a:t>
            </a:r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Зевс выступает как верховный наблюдатель, чьи решения задают общий «фон» войны. Когда события выходят из-под контроля людей, именно воля главного бога делает напряжение почти неизбежным.
</a:t>
            </a:r>
            <a:endParaRPr lang="en-US" sz="1408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1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Афина и боевой совет: поддержка умных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75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Афина помогает тем, кто оказывается сильнее не только физически, но и расчетом. Её вмешательство усиливает чувство, что в бою побеждают решения, а не один удар.
</a:t>
            </a:r>
            <a:endParaRPr lang="en-US" sz="1414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Гера и Афродита: спор богов по ту и по эту сторону
</a:t>
            </a:r>
            <a:pPr algn="l" indent="0" marL="0">
              <a:lnSpc>
                <a:spcPct val="115000"/>
              </a:lnSpc>
              <a:buNone/>
            </a:pPr>
            <a:r>
              <a:rPr lang="en-US" sz="73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боги поддерживают ахейцев, другие — троянцев, а между собой они нередко спорят. Из-за этого мир поэмы ощущается как столкновение характеров: люди воюют, а боги «подкручивают» исход.
</a:t>
            </a:r>
            <a:endParaRPr lang="en-US" sz="1380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7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 в сюжете: помощники, противники и наблюдатели
</a:t>
            </a:r>
            <a:endParaRPr lang="en-US" sz="237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08099" y="1406675"/>
            <a:ext cx="3502552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герои и их роли в поэме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Кратко: какие черты воплощает каждый герой и почему его поступки так важны для сюжета.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герои представляют разные ценности эпического мира: личную славу, семейный долг, верность, лидерство и разум — поэтому конфликт выглядит многогранным.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образам «Илиады» (учебные пересказы и анализ традиции)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15350"/>
            <a:ext cx="221100" cy="22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0775" y="16153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39660"/>
            <a:ext cx="221100" cy="1768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Боевые сцены и их особенности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за эпизодом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Сражения строятся как цепочка коротких моментов: вызов, поединок, ранение, победа или гибель. Благодаря этому читатель ясно видит, как меняется исход боя.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оружия делают бой «видимым»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описаниях подробно называются копья, щиты, шлемы и доспехи. Это помогает представить движение и напряжение схватки, словно кадры складываются в единый эпизод.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1287450" y="3210900"/>
            <a:ext cx="7086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Героизм и принятие судьбы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759525" y="3758509"/>
            <a:ext cx="76242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столкновения Гектора и Патрокла и решающий поединок Ахилла и Гектора. Героизм здесь связан не только с силой, но и с готовностью к судьбе.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поэме напряжение становится самым сильным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ожидания боя к личной обиде запускает цепочку событий: напряжение растет не только из-за силы сражений, но и из-за потери надежды у всего войска.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приходится на момент прямого столкновения Ахилла и Гектора: конфликт достигает предела, а затем трагедия сменяется тишиной и состраданием.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визуализация по сюжетным этапам «Илиады», условная шкала (без привязки к точным числам).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поэмы и художественные приемы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строится на постоянных эпитетах, вроде «быстроногий Ахилл» и «многохитрый Одиссей». Такие формулы помогают слушателю сразу узнавать героя и настроение сцены — как музыкальный повтор мотива.
</a:t>
            </a:r>
            <a:endParaRPr lang="en-US" sz="1094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часто использует повторы и типовые выражения. Они звучали естественно при устном исполнении и облегчали запоминание длинных эпизодов, когда певец держал весь порядок истории в памяти.
</a:t>
            </a:r>
            <a:endParaRPr lang="en-US" sz="1096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сравнения и развернутые описания боя создают «картинку в словах»: копья, щиты, шлемы, движение воина. Через такие детали эпос становится наглядным и эмоционально убедительным.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гекзаметра придает повествованию торжественный ход и ровное напряжение, будто речь идет под определенный размер. Поэтому «Илиада» воспринимается как единое, цельное исполнение, а не набор сцен.
</a:t>
            </a:r>
            <a:endParaRPr lang="en-US" sz="109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04101" y="1531950"/>
            <a:ext cx="5958698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Ахилла и Гектора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образам героев и их роли в сюжете «Илиады».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какие качества и жизненные приоритеты выделяются у Ахилла и Гектора. Их выбор разных «ценностей» объясняет, почему их поединок становится главным испытанием поэмы.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героя сильны, но Ахилл ставит во главу угла личную честь, а Гектор — долг перед городом и близкими. Из-за этого их столкновение затрагивает главный конфликт поэмы.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34" y="0"/>
            <a:ext cx="47567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00" y="397250"/>
            <a:ext cx="3492600" cy="14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Патрокл и человеческая цена войны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5198700" y="2251100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Патрокла становится переломом: она заставляет Ахилла вернуться в бой и делает последующие события еще более трагичными. Патрокл важен не как «просто воин», а как друг и напоминание о ценности дружбы.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98700" y="3523825"/>
            <a:ext cx="32241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утрату героя поэма показывает, что война ранит отношения между людьми, а не только уничтожает армии и города. У горя есть последствия: оно меняет решения, ускоряет беду и усиливает сострадание.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символизируют важные образы поэмы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связывает предметы и сцены с нравственными выводами: уважение к врагу выражается не в словах, а в поступках — даже после поражения.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образов показывает одну закономерность: личная сила неизбежно сталкивается с уязвимостью человека, а достоинство проявляется в сострадании.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их смысл в тексте «Илиады», условная визуальная диаграмма (без измеримых данных).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6375" y="1611950"/>
            <a:ext cx="169650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14500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52633"/>
            <a:ext cx="221100" cy="1965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2850" y="397250"/>
            <a:ext cx="7871700" cy="6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Судьба, честь и сострадание в «Илиаде»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и ответственность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не могут отменить участь, но в поэме подчеркивается их ответственность за поступки. Выбор — как действовать, кому верить и кого поддержать — остается человеческим решением.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Честь как уважение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древнегреческом мире честь связана с уважением к себе, товарищам и памятью павших. Поэтому потеря достоинства ощущается как удар по всему порядку жизни, а не только по самолюбию.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140900" y="3433700"/>
            <a:ext cx="7407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 вместо вражды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2850" y="4051550"/>
            <a:ext cx="80256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Ахилла и Приама показывает, как вражда уступает сочувствию. Даже переживая трагедию, герой способен увидеть страдание другого — и на время вернуть миру тишину.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«Илиады» на культуру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сюжеты о Трое и поединках превращались в темы для новых произведений, где спорили о долге, славе и цене войны. Поэтому «Илиада» работает как образец повествования.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героев и мотивов объясняет долгую культурную жизнь поэмы: ее темы легко переносить на новые эпохи и формы искусства.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направлений культурного влияния «Илиады»; отображено как список, без количественных подсчетов.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16370" y="1235675"/>
            <a:ext cx="3356211" cy="342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78717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«Илиада» остается понятной современным школьникам
</a:t>
            </a:r>
            <a:endParaRPr lang="en-US" sz="2927" dirty="0"/>
          </a:p>
        </p:txBody>
      </p:sp>
      <p:sp>
        <p:nvSpPr>
          <p:cNvPr id="8" name="Text 2"/>
          <p:cNvSpPr txBox="1"/>
          <p:nvPr/>
        </p:nvSpPr>
        <p:spPr>
          <a:xfrm>
            <a:off x="803050" y="1541763"/>
            <a:ext cx="41655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знакомые каждому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есть ссоры, дружба и ответственность — то, что встречается в жизни и в школе. Гордость и обида, как и в современном мире, способны привести к большим потерям и сломанным отношениям.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03050" y="3243663"/>
            <a:ext cx="41655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вражду можно остановить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«Илиада» напоминает о верности, уважении и умении сочувствовать. Именно поэтому история о войне читается не только как древний миф, но и как разговор о человеческом характере.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5783" y="1406675"/>
            <a:ext cx="4047185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факты о произведении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справка помогает быстро ориентироваться в «Илиаде»: когда она создана, на каком языке звучит и что именно в ней рассказывается.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выделяется сразу несколькими вещами: древностью, объемом и тем, что сюжет строится вокруг одного эпизода — и потому особенно «собран» и драматичен.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о «Илиаде» и ее характеристиках, обобщение по школьным учебным материалам и литературоведческим справочникам.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«Илиада» важна для чтения в 7 классе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«Илиада» соединяет героический сюжет и яркие образы с важными нравственными вопросами: как гнев разрушает отношения и как сострадание может остановить вражду. Это помогает говорить о дружбе, долге и уважении.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2026-05-15T05:18:21Z</dcterms:created>
  <dcterms:modified xsi:type="dcterms:W3CDTF">2026-05-15T05:18:21Z</dcterms:modified>
</cp:coreProperties>
</file>