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приобретённые формы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формируется поведение через опыт, обучение и 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развитие науки о поведении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XIX-XX веках учёные, такие как Павлов и Скиннер, заложили основы изучения поведения через опыт и обучение у людей и животных, подчеркнув роль адаптации к окружающей среде.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приобретённое поведение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Приобретённое поведение формируется благодаря жизненному опыту, обучению и взаимодействию с окружением, меняясь и дополняясь со временем.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от врождённых реакций, так как требует активного участия индивидуума в процессе освоения новых навыков.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наблюдения, тренировку и социальное влияние, позволяющие эффективно приспосабливаться к окружающему миру.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писать и читать через регулярные занятия и практику, постепенно улучшая свои способности благодаря повторению и поддержке взрослых.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письмом и чтением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езды на велосипеде достигается через многократные попытки, падения и коррекции, что развивает координацию и уверенность в движении.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езды на велосипеде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усваивают команды и трюки, повторяя действия под руководством человека, что укрепляет связь и улучшает повседневное общение.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животных командам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приобретённых навыков у людей и животных
</a:t>
            </a:r>
            <a:endParaRPr lang="en-US" sz="22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Врождённое и приобретённое: ключевые различия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сосательный рефлекс у младенцев — врождённый, а умение ездить на велосипеде — пример приобретённого поведения.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реакции стабильны и неизменны, тогда как приобретённые навыки могут развиваться и корректироваться всю жизнь.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Приобретённое поведение вырабатывается на основе личного опыта и социальных факторов, отличается индивидуальностью у каждого.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Врождённое поведение запрограммировано в генах и проявляется от рождения одинаково у всех представителей вида.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обучения в жизни человека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позволяет ребёнку осваивать знания и навыки, необходимые для успешной жизни и социализации.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образование и практический опыт формируются творческие способности и умения работать в коллективе.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навыки помогают адаптироваться к современным требованиям и развиваться профессионально в будущем.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при связывании нового сигнала с естественной реакцией, подтверждая важность опыта.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лет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Павлова продолжают влиять на понимание механизмов обучения и адаптации.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И. П. Павлова, конец XIX – начало XX века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обуславливания в поведении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обусловливание происходит при пассивном связывании двух событий, формируя автоматическую реакцию на новый стимул.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Оперантное обусловливание требует активного действия и подкрепления, стимулируя повторение полезного поведения.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Скиннер развил эту теорию, используя подкрепления для формирования сложных навыков и привычек.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Торндайк предложил закон эффекта, подчёркивая роль награды в обучении новым навыкам.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обучения у разных видов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более развитый интеллект способствует снижению необходимого количества повторений.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обучается быстрее благодаря сложным когнитивным способностям и способности к обобщению опыта.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лабораторий поведения,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1" y="1845684"/>
            <a:ext cx="242438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обучения через наблюдение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у детей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усваивают новые умения, повторяя действия взрослых, что облегчает социализацию и развитие навыков.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 животных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и вороны используют наблюдение для изучения способов добычи пищи без прямого опыта.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действий после наблюдения позволяет закреплять опыт и эффективно осваивать новые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Младенец сначала произносит отдельные звуки, экспериментируя с голосом. Постепенно, подражая взрослым, он осваивает простые слова, формируя основы для общения.
</a:t>
            </a:r>
            <a:endParaRPr lang="en-US" sz="912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звуков к словам: начало речевого развития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учителя создают язык, знакомя ребёнка с новыми словами и выражениями. Богатая речь в окружении способствует лучшему развитию навыков говорения и понимания.
</a:t>
            </a:r>
            <a:endParaRPr lang="en-US" sz="870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расширении словарного запаса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речи: этапы и влияние окружения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памяти в приобретённых формах поведения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сохраняет навыки и знания на протяжении длительного времени, обеспечивая постоянство усвоенного поведения.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позволяет удерживать информацию в течение нескольких минут, поддерживая повторение и кратковременное запоминание действий.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Моторная память отвечает за автоматизацию движений и координацию, помогая совершенствовать физические навыки, например, плавание или письмо.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342384"/>
            <a:ext cx="4332300" cy="3025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приобретённых форм поведения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приобретённого поведения, их характеристики и значимость для адаптации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поведения взаимосвязаны и вместе улучшают адаптацию к окружающему миру.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«Поведение»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 формирование норм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социализацию дети изучают нормы и ценности общества, усваивая правила поведения в семье, школе и среди сверстников.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и общение способствуют развитию навыков речи, манер и культурных традиций, укрепляя социальные связи и адаптацию.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интернета и цифрового обучения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электронными устройствами формирует техническую грамотность, важную для современного мира и будущей профессии.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иностранных языков стало более доступным через приложения и онлайн-репетиторов с живой речью и практикой.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быстрее осваивают навыки программирования благодаря интерактивным платформам и современным технологиям.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и видеоуроки расширяют доступ к знаниям, позволяя самостоятельно изучать новые темы в удобном темпе.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корректировка поведения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являются естественной частью процесса обучения; их анализ помогает выявлять слабые места и улучшать стратегии выполнения задач.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способствуют совершенствованию навыков и закреплению правильных действий, обеспечивая более эффективное усвоение знаний.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приобретённого поведения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адаптации и обучения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приобретённого поведения у животных
</a:t>
            </a:r>
            <a:endParaRPr lang="en-US" sz="246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учатся ловить рыбу, наблюдая за взрослым медведем и повторяя его действия для успешного охотничьего навыка.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используют палки как инструменты, многократно пробуя и совершенствуя способы добычи пищи в дикой природе.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осваивают команды через последовательность подкреплений и повторений, что обеспечивает послушание и сотрудничество с человеком.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формы поведения играют ключевую роль в сохранении культуры и развитии технологий на протяжении многих поколений.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 поколений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и традиций сохранялась через выработанные поведенческие навыки.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культурной антропологии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Приобретённое поведение — фундамент развития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форм поведения обеспечивает успешную социализацию и профессиональный рост. Важность приобретённых навыков критична для личного и общественного развития, а также для выживания в меняющихся условиях среды.
</a:t>
            </a:r>
            <a:endParaRPr lang="en-US" sz="30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2026-05-08T23:29:35Z</dcterms:created>
  <dcterms:modified xsi:type="dcterms:W3CDTF">2026-05-08T23:29:35Z</dcterms:modified>
</cp:coreProperties>
</file>