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личной безопасности при угрозе террористического акта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опасность, сохранить спокойствие и действовать правильно в первые минуты тревоги.
</a:t>
            </a:r>
            <a:endParaRPr lang="en-US" sz="386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десятиклассников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бывают в школе, транспорте и местах массового скопления. Именно там особенно важно уметь замечать угрозу, не поддаваться эмоциям и быстро выполнять правильные действия.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потенциально опасной ситуации
</a:t>
            </a:r>
            <a:endParaRPr lang="en-US" sz="2985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Бесхозные сумки, пакеты, коробки и рюкзаки в необычном месте требуют внимания. Опасность возрастает, если рядом никто не называет владельца и предмет оставлен без присмотра.
</a:t>
            </a:r>
            <a:endParaRPr lang="en-US" sz="118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Нетипичные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Провода, необычный запах, повреждения, следы вскрытия или странный звук могут указывать на угрозу. Особенно настораживают предметы, которые выглядят явно неуместно для данного места.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Подозрительное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скрывающие лицо, руки или действия, вызывают особую настороженность. Риск выше, если кто-то избегает контакта, резко меняет маршрут или пытается приблизиться к толпе.
</a:t>
            </a:r>
            <a:endParaRPr lang="en-US" sz="114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обстановка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освещение, закрытые выходы, отсутствие связи, шум неизвестного происхождения и большое скопление людей затрудняют ориентацию. В такой среде важно быть особенно внимательным к изменениям вокруг.
</a:t>
            </a:r>
            <a:endParaRPr lang="en-US" sz="10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замечать безопасные пути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в школе и вне её
</a:t>
            </a:r>
            <a:endParaRPr lang="en-US" sz="1489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знать ближайшие выходы, лестницы, места укрытия и точки сбора. Это помогает не теряться, если обстановка внезапно меняется. Знание маршрута сокращает время на принятие решения.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здания должна показывать входы, выходы, коридоры, окна, места охраны и зоны, требующие повышенного внимания. Такой визуальный план помогает заранее удержать в памяти безопасный путь.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простая схема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 поведения: отсутствие паники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мешает услышать команды, заставляет людей двигаться хаотично и может привести к давке. Спокойная оценка обстановки позволяет быстрее выбрать безопасное направление и избежать лишних ошибок.
</a:t>
            </a:r>
            <a:endParaRPr lang="en-US" sz="1342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тревоге нужно действовать коротко и последовательно: отойти от источника опасности, не приближаться к нему и не пытаться проверять предмет или человека самостоятельно. Самодеятельность только увеличивает риск.
</a:t>
            </a:r>
            <a:endParaRPr lang="en-US" sz="127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сразу выполнять указания администрации, охраны, полиции и других официальных служб. Чем меньше лишних движений и разговоров, тем выше шанс сохранить безопасность свою и окружающих.
</a:t>
            </a:r>
            <a:endParaRPr lang="en-US" sz="1405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угрозы
</a:t>
            </a:r>
            <a:endParaRPr lang="en-US" sz="280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подозрительного предмета или человека и начале эвакуации.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запрещено делать при подозрительном предмете
</a:t>
            </a:r>
            <a:endParaRPr lang="en-US" sz="234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трогать, вскрывать, пинать, перемещать или накрывать находку. Любое прямое воздействие может спровоцировать опасные последствия и затруднить работу специалистов, которым предстоит оценить ситуацию.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пытаться самостоятельно выяснить содержимое предмета или проверять его с помощью случайных действий. Даже краткое вмешательство увеличивает риск травм и лишает взрослых возможности быстро организовать безопасные меры.
</a:t>
            </a:r>
            <a:endParaRPr lang="en-US" sz="143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собирать вокруг себя людей, поднимать шум и создавать дополнительную суету. Скопление людей мешает эвакуации, усиливает напряжение и делает обстановку менее управляемой.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без необходимости пользоваться рядом мобильным телефоном, рацией или другими средствами связи, если это может создать дополнительную опасность. Лучше сразу перейти к передаче информации через ответственных взрослых.
</a:t>
            </a:r>
            <a:endParaRPr lang="en-US" sz="1436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дистанция и отход из опасной зоны
</a:t>
            </a:r>
            <a:endParaRPr lang="en-US" sz="2643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Увеличить расстояние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отойдите от подозрительного предмета или человека как можно дальше. Не стойте рядом и не пытайтесь рассмотреть детали.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спокойным, но быстрым шагом по пути, который не ведёт обратно к источнику угрозы и не создаёт скопления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безопасный маршрут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Использовать укрытие по возможности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не мешает эвакуации, между вами и опасной зоной должны оказаться стены, твёрдые преграды или другие укрытия.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в первые минуты тревоги
</a:t>
            </a:r>
            <a:endParaRPr lang="en-US" sz="289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работают только вместе: удаление от опасности, точное сообщение и дисциплина усиливают друг друга.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срочная задача — выйти из зоны риска. Затем важно передать точную информацию и без споров выполнять распоряжения ответственных лиц.
</a:t>
            </a:r>
            <a:endParaRPr lang="en-US" sz="158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правил ОБЗР и рекомендаций экстренных служб Российской Федерации; дата не требуется.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во время эвакуации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без беготни, толчков и споров. В коридорах, на лестницах и у дверей особенно важно сохранять порядок, чтобы не создавать заторы и не мешать движению других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не должны задерживать выход, если они находятся далеко или мешают пройти. Главный приоритет — собственная безопасность и безопасный выход вместе с окружающими.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используйте только для связи с помощью или получения официальной информации, если это не отвлекает от эвакуации. Самовольные звонки и переписка снижают внимание и замедляют реакцию.
</a:t>
            </a:r>
            <a:endParaRPr lang="en-US" sz="158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и какую информацию сообщать при угрозе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и точное сообщение помогает быстрее оценить ситуацию, передать данные нужному адресату и ускорить принятие решений без лишней паники.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короче сообщение, тем быстрее срабатывают службы, администрация и близкие.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служба спасения 112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приоритета помогают переждать опасность: укрытие, тишина и минимальная заметность.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эвакуация невозможна, важно не привлекать внимание и не создавать лишнего движения. Три спокойных приоритета снижают риск и помогают дождаться указаний.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действиям при угрозе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в общественном транспорте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салоне транспорта особенно важно заранее замечать двери, аварийные выходы и места, где может возникнуть давка. Следует внимательно слушать объявления и не подходить к подозрительным предметам.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остановке нельзя толкаться, мешать выходу или действовать по примеру случайной толпы. Спокойный порядок движения и внимание к указаниям персонала повышают безопасность пассажиров.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наличии пострадавших
</a:t>
            </a:r>
            <a:endParaRPr lang="en-US" sz="2886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обстановки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продолжающейся угрозы. Помогать можно только тогда, когда это не создаёт опасности для вас и окружающих.
</a:t>
            </a:r>
            <a:endParaRPr lang="en-US" sz="1019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вызовите 112, 103 или другую экстренную службу. Кратко сообщите место, число пострадавших и их состояние.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Вызов помощи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Базовые меры
</a:t>
            </a:r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знаний остановите сильное кровотечение, поддержите пострадавшего и следите за его состоянием до прибытия медиков.
</a:t>
            </a:r>
            <a:endParaRPr lang="en-US" sz="967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перемещайте человека без необходимости при подозрении на травму позвоночника, переломы или последствия взрыва.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Ограничения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риск ошибок у подростков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уязвимым становится тот, кто не замечает обстановку и действует автоматически, не проверяя, где находятся выходы и кто подаёт команды.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ошибок связаны с рассеянностью и подражанием толпе; значит, осознанное внимание даёт наибольший эффект.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безопасности, 2025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в стрессовой ситуации
</a:t>
            </a:r>
            <a:endParaRPr lang="en-US" sz="207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необходимо остановить хаотичные действия и сосредоточиться на ближайшей задаче: отойти в безопасное место, услышать команду, определить направление движения. Простая цель снижает растерянность.
</a:t>
            </a:r>
            <a:endParaRPr lang="en-US" sz="1464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контролировать дыхание: медленный выдох помогает уменьшить дрожь, суету и внутреннее напряжение. Это позволяет лучше воспринимать инструкции и не терять ориентацию.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опираться на голос знакомого взрослого или официальное указание, а не на случайные реплики окружающих. Самоконтроль уменьшает риск импульсивных поступков и ошибок.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школьные контакты
</a:t>
            </a:r>
            <a:endParaRPr lang="en-US" sz="2997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заранее контакты экономят время и помогают быстро выбрать правильный канал связи.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и контакты школы должны быть доступны сразу: в памяти телефона, в блокноте и, по возможности, выучены наизусть.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1256" y="1328100"/>
            <a:ext cx="431437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подготовленные действия снижают риск
</a:t>
            </a:r>
            <a:endParaRPr lang="en-US" sz="257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Изучить схему здания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кабинетов, выходов, лестниц и мест сбора помогает быстрее ориентироваться и не терять время на поиски безопасного пути.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Отработать маршрут
</a:t>
            </a:r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формируют привычку действовать без замешательства и позволяют двигаться к выходу автоматически, даже в шумной обстановке.
</a:t>
            </a:r>
            <a:endParaRPr lang="en-US" sz="1275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Согласовать место встречи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определённая точка для встречи с родителями снижает риск лишних перемещений и ускоряет поиск друг друга после эвакуации.
</a:t>
            </a:r>
            <a:endParaRPr lang="en-US" sz="122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неопределённость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Подготовленность уменьшает страх перед неизвестностью, помогает сосредоточиться на команде взрослых и сохраняет контроль над собственными действиями.
</a:t>
            </a:r>
            <a:endParaRPr lang="en-US" sz="12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 при тревоге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общих правилах поведения при обнаружении угрозы и эвакуации.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Подготовленность — основа личной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чрезвычайной ситуации начинается не с героизма, а с готовности: заметить угрозу, не поддаться панике, быстро связаться с помощью и строго выполнить указания ответственных лиц.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2026-05-21T04:34:09Z</dcterms:created>
  <dcterms:modified xsi:type="dcterms:W3CDTF">2026-05-21T04:34:09Z</dcterms:modified>
</cp:coreProperties>
</file>