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рыб в природе и жизни человека: ключевые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играют важную роль в экосистемах, питании и культуре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появились около 500 миллионов лет назад, стали древнейшими позвоночными. Сегодня их более 34 тысяч видов, обитающих в пресных и морских водах по всему миру, занимая разные уровни пищевой цепи.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разнообразие рыб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рыб в природных экосистемах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регулируют численность организмов, выступая хищниками и жертвами, укрепляя устойчивость экосистем. Их конкуренция с другими видами сохраняет разнообразие в водоемах.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 водных сообществах
</a:t>
            </a:r>
            <a:endParaRPr lang="en-US" sz="1423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переработка веществ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органическими остатками, рыбы способствуют разложению веществ, поддерживая чистоту воды и здоровую среду для других обитателей водоема.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хищников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и млекопитающие зависят от рыб как основного источника пищи, особенно в северных регионах, где рыбы составляют основу их рациона.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рыбы, например, треска и акула, населены солеными водами океанов и морей с разнообразной флорой и фауной.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рыб и их среды обитания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виды, такие как карп и щука, распространены в реках, озерах и прудах по всему земному шару.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Проходные рыбы, как лосось, мигрируют между морской и пресной водой для размножения, преодолевая большие расстояния.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обитают в различных климатических зонах — от холодных арктических морей до теплых тропиков, приспосабливаясь к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рыб для здоровья человека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содержит качественный белок и незаменимые аминокислоты, которые поддерживают рост и восстановление тканей, важны для детского и подросткового развития.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Легкоусвояемый белок и аминокислоты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Омега-3 и здоровое сердце
</a:t>
            </a:r>
            <a:endParaRPr lang="en-US" sz="1588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Полиненасыщенные жирные кислоты в рыбе способствуют нормальной работе мозга и сердечно-сосудистой системы, уменьшая риски заболеваний.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микроэлементы
</a:t>
            </a:r>
            <a:endParaRPr lang="en-US" sz="1534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богата витаминами D, B12, а также фосфором, йодом и цинком — веществами, необходимыми для крепких костей, иммунитета и обмена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Роспотребнадзор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питательных веществ в лососе и говядине показывает преимущества рыбы для здоровья.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содержит больше омега-3 и меньше насыщенных жиров, что полезно для сердца и лучше усваивается организмом.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рыбы и мяса (на 100 г продукта)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Рыбная отрасль предоставляет работу 59 миллионам человек по всему миру, влияя на жизнь прибрежных и сельских регионов.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рыбы и морепродуктов оценивается более чем в 150 миллиардов долларов ежегодно, с крупными экспортерами — Китаем, Норвегией и Вьетнамом.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рыбной промышленности на мировую экономику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1990-х доля аквакультуры значительно возросла, обеспечивая почти половину мирового производства.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 сельскохозяйственная организация ООН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аквакультуры снижает давление на природные популяции и поддерживает стабильность поставок рыбы.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вылова рыбы и аквакультуры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культуре и традициях народов мира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часто олицетворяет мудрость, удачу и плодородие в мифологиях разных народов. В христианстве она символизирует веру и спасение.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 мифах и религии
</a:t>
            </a:r>
            <a:endParaRPr lang="en-US" sz="1431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как японский символ силы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японской традиции карп символизирует силу и упорство, часто изображается в искусстве и участвует в фестивалях, вдохновляя на преодоление трудностей.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в фольклоре и геральдике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изображают на гербах городов, используются в поговорках и праздниках, отражая культурное значение и тесную связь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 печени трески — источник витаминов A и D, укрепляющих иммунитет и кости у людей разного возраста.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рыб в медицине и науке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Омега-3 кислоты в рыбьем жире снижают риск сердечно-сосудистых заболеваний и улучшают работу мозга.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Зебрафиш используется как модельный организм для изучения развития органов и наследственных заболеваний благодаря прозрачной коже.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Аквакультура: современные методы и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внедрение автоматизации в кормлении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кормушки и системы контроля качества воды повышают эффективность выращивания и снижает потери рыбы.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интеграция экологических подходов и технологий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становится важной частью продовольственной безопасности, снижая нагрузку на дикие виды и сохраняя экосистемы.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 — начало промышленного разведения рыбы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специальные хозяйства сосредоточены на карпе и лососе с целью увеличения поставок рыбы и сокращения давления на природные популяции.
</a:t>
            </a:r>
            <a:endParaRPr lang="en-US" sz="1257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биобезопасность и селекция пород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устойчивые популяции, устойчивые к болезням и меняющимся условиям среды, что снижает использование химикатов.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экосистемной пищевой цепи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организмами в водной среде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реками промышленными и бытовыми отходами ухудшает качество среды обитания рыб, вызывая массовую гибель и снижение воспроизводства видов. Строительство дамб меняет естественные миграционные пути, негативно влияя на размножение.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избыточный вылов угрожают численности рыбы, в то время как глобальное изменение климата приводит к повышению температуры воды, что особенно губительно для некоторых видов, например, лосося и коралловых рыб.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для рыбных популяций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и восстановлению рыбных запасов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855575" y="1226875"/>
            <a:ext cx="6921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создание заповедных водоемов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Учреждаются охраняемые зоны и нерестилища для защиты рыбы в критические периоды размножения и роста.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3075" y="2147142"/>
            <a:ext cx="65535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— ограничения на вылов и борьба с браконьерством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квоты и контроль за выловом, активизируется противодействие незаконной рыбалке.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9700" y="3067408"/>
            <a:ext cx="6066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строительство рыбопропускных сооружений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Обеспечивается возможность миграции рыб через плотины и гидроузлы, улучшая условия для воспроизводства.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63600" y="3987675"/>
            <a:ext cx="5613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— международные соглашения по сохранению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договоренности и программы совместного управления рыбными ресурсами между странами, например, Конвенция о биологическом разнообразии.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Количество и разнообразие рыб напрямую отражают качество воды и состояние экосистемы. 2. Видовой состав меняется при загрязнении тяжелыми металлами и токсичными веществами.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Исчезновение таких видов, как белорыбица, сигнализирует о серьезных экологических проблемах. 2. Регулярный мониторинг рыб позволяет своевременно выявлять и устранять причины ухудшений.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как индикаторы чистоты водоемов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Рыбалка объединяет поколения, передавая навыки и традиции общения с природой, укрепляя семейные связи и уважение к природе.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рыбалки в семейных и культурных традициях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Семейные рыбалки развивают терпение, внимательность и умение выживать, помогая детям осваивать полезные жизненные навыки.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 последнее десятилетие в России выросло число семей, занимающихся рыбалкой, что отражает возросшую заинтересованность в активном отдыхе и природе (ВЦИОМ, 2022).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377894"/>
            <a:ext cx="4164900" cy="26275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Этнографические исследования, Министерство сельского хозяйства РФ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рыб и их культурно-экономическое значение в разных регионах России.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рыб играют важную роль в питании и культурных традициях народов, одновременно обеспечивая экономические потребности регионов.
</a:t>
            </a:r>
            <a:endParaRPr lang="en-US" sz="1187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значимые для народов и регионов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биолюминесцентных и электрических рыб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Рыба-удильщик использует светящийся вырост на голове, чтобы заманивать добычу в темноте глубоководья. Этот естественный фонарь помогает выживать в условиях полной темноты океана.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Рыба-удильщик: мастер света в глубинах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угорь и защитные токи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угорь способен вырабатывать ток до 220 вольт, чтобы оглушать жертву и защищаться от хищников. Эта уникальная способность изучается для медицинских и технологических применений.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скат и его сила
</a:t>
            </a:r>
            <a:endParaRPr lang="en-US" sz="1427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скат генерирует электрические разряды для охоты и обороны. Эти электрические разряды имеют высокую силу и используются учеными в робототехнике и биомедицине.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Активное плавание рыб способствует перемешиванию воды, улучшая её аэрацию и распределение кислорода.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Поднятие донных осадков рыбами стимулирует фотосинтез водорослей, что увеличивает кислородную емкость водоема.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Снижение численности рыб ведет к застою и ухудшению качества воды, снижая устойчивость экосистем.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рыб в поддержание кислородного баланса водоемов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основа жизни и устойчивого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поддерживают экологическое равновесие и продовольственную безопасность. Инновационные методы выращивания и охрана природных ресурсов важны для сохранения будущих поколений и здоровья планеты.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2026-05-08T21:43:58Z</dcterms:created>
  <dcterms:modified xsi:type="dcterms:W3CDTF">2026-05-08T21:43:58Z</dcterms:modified>
</cp:coreProperties>
</file>