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предметы и находить группы
</a:t>
            </a:r>
            <a:endParaRPr lang="en-US" sz="3833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сходство, различия и общие признаки предметов.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уроке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окружающем мире мы учимся внимательно смотреть на предметы, находить признаки и не путаться. Эти умения помогают в учёбе, играх и дома, когда нужно быстро навести порядок или найти нужную вещь.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признак предмета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примета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— это то, по чему предмет можно узнать среди других. У яблока это может быть цвет, у кубика — форма, у карандаша — длина.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 бывает несколько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предмета сразу несколько признаков. Например, мяч может быть красным, круглым и резиновым. Так его легче описать и сравнить с другими вещами.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признак, нужно рассмотреть предмет не торопясь. Иногда важен цвет, иногда размер, а иногда материал. Один и тот же предмет умеет «подсказать» сразу несколько ответов.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знаем признаки, сравнивать предметы становится проще. Мы быстрее замечаем, чем они похожи и чем отличаются, и не перепутываем их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находим одинаковое и разное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надо посмотреть, что у предметов общего. Они могут быть одинаковыми по форме, цвету, размеру или материалу. Так проще понять, с чего начать сравнение.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сходства ищут отличия. Например, мяч и апельсин похожи по форме, но один — игрушка, а другой — фрукт. Различие сразу делает сравнение точнее.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за 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аккуратного сравнения лучше брать только один признак. Если сразу смотреть и на цвет, и на форму, и на назначение, можно легко запутаться.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предметы можно сгруппировать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цвету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красные кубики, синие машинки и зелёные кружочки. Если рассмотреть только цвет, каждый предмет найдёт свою компанию. Так легко увидеть, какие вещи одинаковые по одному признаку.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мячики, квадратные карточки и треугольные флажки можно разложить отдельно. Форма помогает быстро собрать вещи в аккуратные группы, словно предметы сами выстраиваются по росту, только по своему очертанию.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школьные вещи и продукты образуют разные группы, потому что у них разное дело. Мишка играет, тетрадь помогает писать, яблоко можно съесть. По назначению предметы сортировать особенно удобно.
</a:t>
            </a:r>
            <a:endParaRPr lang="en-US" sz="9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классификация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предметы сначала рассматривают, затем делят по одному общему признаку.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— одна группа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смешиваем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 решили группировать предметы по цвету, то смотрим только на цвет. Тогда все красные вещи окажутся вместе, а остальные — в другой группе.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одной классификации выбирают один главный признак. Так группы получаются понятными, аккуратными и без путаницы, словно у каждого предмета есть своё место в строю.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набор предметов можно разложить по цвету, а потом по форме. Это не ошибка, а удобный способ посмотреть на вещи с разных сторон.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предмет в ряду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ряд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все предметы и ищем общий признак. Например, это могут быть фрукты, игрушки или фигуры одного цвета.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отличающийся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проверяем, какой предмет не подходит к остальным. Если три предмета — фрукты, а один — машина, именно машина будет лишней.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Объясняем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сказать, почему предмет лишний. Так мы учимся замечать отличия, думать внимательно и превращать поиск в весёлую игру на внимание.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геометрические фигуры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нет углов и сторон. Он плавный, как мячик, который всегда готов укатиться. По этой особенности круг легко отличить от других фигур.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четыре стороны и четыре угла. Все стороны у него одинаковые, поэтому он выглядит очень аккуратно, словно маленькое окно или рамка.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три стороны и три угла. Он похож на крышу домика или на острую стрелку. По числу сторон его легко узнать среди других фигур.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животных по признакам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можно сравнить по размеру: одни маленькие, другие большие. Этот признак сразу заметен и помогает быстро заметить различия, даже если животные похожи.
</a:t>
            </a:r>
            <a:endParaRPr lang="en-US" sz="1092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живёт в воде, птица — в воздухе и на земле, кошка — дома или рядом с человеком. По месту жизни животное легче представить и отличить.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плавают, другие летают, третьи ходят или прыгают. Этот признак особенно удобен, потому что движение всегда можно увидеть и описать простыми словами.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едят разную пищу: траву, зёрна, рыбу или мясо. Но одним признаком нельзя рассказать обо всём животном сразу, поэтому выбирают самый заметный и понятный.
</a:t>
            </a:r>
            <a:endParaRPr lang="en-US" sz="10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разделить растения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один высокий ствол, от которого отходят ветви. Такие растения легко заметить в парке или во дворе: они обычно выше других и выглядят как настоящие природные «великаны».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кустарника несколько стволиков, и он обычно ниже дерева. Его удобно узнавать по густым веткам: такой «пучок» стеблей выглядит пышно и занимает меньше места.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травы мягкий стебель, который легко согнуть. Травянистые растения часто растут на лугу, у дороги и возле школы, поэтому их можно встретить почти каждый день.
</a:t>
            </a:r>
            <a:endParaRPr lang="en-US" sz="7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тоже можно группировать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нужны, чтобы узнавать новое и выполнять задания. Если собрать их отдельно, на парте и в портфеле сразу становится понятнее, где лежат книги для урока.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Ручки, карандаши и фломастеры можно держать вместе, потому что они помогают писать и рисовать. Такая группа особенно удобна, когда нужно быстро подготовиться к занятию.
</a:t>
            </a:r>
            <a:endParaRPr lang="en-US" sz="938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Линейки и другие похожие предметы нужны, чтобы проводить линии и измерять длину. Их удобно складывать отдельно, чтобы они не терялись среди тетрадей и книг.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объединяют в одну группу, потому что в них пишут буквы, цифры и слова. Это помогает быстро находить нужную тетрадь и не перепутать её с другими вещами.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общий признак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простого сравнения и объединения предметов в одну группу по одному признаку.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бывают при сравнении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несколько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предметы одновременно по цвету, форме и размеру, легко запутаться. Лучше взять один признак и спокойно проверить его у каждого предмета по очереди.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невнимательность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торопится, он может заметить не главный, а случайный признак. Поэтому полезно смотреть внимательно, пересматривать ответ и не бояться исправить ошибку.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всех 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признак кажется удобным, но подходит не всей группе. Например, красный цвет не делает предметы одной группой: среди них могут быть фрукт, игрушка и машина.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на группировку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Сортируем карточки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удобно раскладывать по цвету, форме или теме. Так дети учатся быстро замечать общий признак и проверять, подходит ли он каждой картинке в наборе.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с кубиками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можно разделять по размеру или цвету. Простое задание превращается в игру на внимание, а заодно помогает запомнить слова, которые описывают предметы.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удобно группировать по назначению: машинки, куклы, животные, конструктор. Когда ребёнок сам наводит порядок, он лучше понимает, как работает классификация.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 картинками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картинках можно искать фрукты, зверей или геометрические фигуры. Такие задания нравятся первоклассникам, потому что здесь есть и поиск, и маленькая радость открытия.
</a:t>
            </a:r>
            <a:endParaRPr lang="en-US" sz="10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418" y="1207420"/>
            <a:ext cx="426563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44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классифицировать полезно в учёбе
</a:t>
            </a:r>
            <a:endParaRPr lang="en-US" sz="2393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знаниях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и понятия разложены по группам, их легче запомнить. В голове становится меньше путаницы, а нужный ответ находится быстрее — почти как любимая игрушка под столом.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нужна на окружающем мире, математике и русском языке. Она помогает сравнивать, выбирать главное и аккуратно выполнять задания без лишнего хаоса.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ответе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умеет группировать, он спокойнее отвечает у доски и в тетради. Понятный порядок помогает не растеряться и замечать свои ошибки вовремя.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слов знает ребёнок, тем яснее его ответ на уроке и в игре. Источник: материал урока.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точно назвать сходство и различие предметов.
</a:t>
            </a:r>
            <a:endParaRPr lang="en-US" sz="20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сортируют предметы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рассматривает предметы и замечает их признаки. Это помогает не торопиться и понять, что именно можно сравнить между собой, а что лучше не смешивать.
</a:t>
            </a:r>
            <a:endParaRPr lang="en-US" sz="999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один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выбирается только один признак: цвет, форма, размер или назначение. Такой шаг нужен, чтобы группа получилась понятной и не распалась на случайные предметы.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предметы раскладывают по группам и ещё раз сверяют ответ. Если что-то не подошло, значит, нужно подумать заново — и это совсем не страшно.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признаках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много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предмета можно заметить несколько признаков сразу. Например, мяч бывает круглым, красным и резиновым, поэтому его можно сравнивать по-разному.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группы — один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нужно объединить, выбирают только один общий признак. Так легче понять, почему вещи оказались вместе, и не перепутать группы.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становится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признак помогает быстро найти лишний предмет и проверить ответ. Из-за этого работа получается аккуратной, а задание — гораздо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и группировать — это полезно и интересно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сравнение помогает замечать сходство и различие, а классификация наводит порядок. Эти умения нужны каждый день — в школе, дома и даже в весёлых играх.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2026-05-25T16:25:00Z</dcterms:created>
  <dcterms:modified xsi:type="dcterms:W3CDTF">2026-05-25T16:25:00Z</dcterms:modified>
</cp:coreProperties>
</file>