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нации: главная историческая линия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родство стало гражданством и государством.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понять для этой темы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переход от общины к нации, важно различать родство, власть, гражданство и рынок. Эти понятия показывают, как менялись общество, право и экономика на каждом этапе.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письменных законов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среде порядок обеспечивали не документы, а традиция и авторитет старших.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существовали только обычай и устная память, община держалась на родстве и совместном труде. Когда хозяйство усложнилось, потребность в устойчивых правилах стала очевидной.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первобытного общества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уровня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Соподчинение общин и власти вождя создавало более сложную политическую организацию.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нескольких общин усилило защиту, перераспределение ресурсов и контроль над территорией. Здесь уже видны зачатки иерархии, подчинения и постоянной власти.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ранних политических форм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национальному государству
</a:t>
            </a:r>
            <a:endParaRPr lang="en-US" sz="253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локальных общин к массовым национальным государствам.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функции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задачи сделали власть регулярной и институциональной.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ранних государствах налоги, ирригация, войско и суд требовали постоянного аппарата управления, отделённого от родственных связей.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Востока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опоры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империях держалась на столице, армии и системе сборов.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собирали огромные территории и разные народы вокруг одного центра, вырабатывая опыт налогового и военного управления, который позднее пригодился национальным государствам.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античных и средневековых империй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раздробленность и рост городов
</a:t>
            </a:r>
            <a:endParaRPr lang="en-US" sz="1553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князья, сеньоры и вассалы делили пространство на разрозненные владения. Частные войны, пошлины и обычаи мешали единому рынку и ослабляли общую власть.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благодаря ремеслу и торговле, накапливали деньги и привлекали людей. Там возникали новые формы самоорганизации, которые меньше зависели от землевладельцев.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ремесленники нуждались в безопасности дорог, единых мерах и предсказуемых правилах. Это постепенно расширяло спрос на более сильную и упорядоченную власть.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экономика подтачивала замкнутость феодального мира. Чем активнее шёл обмен, тем очевиднее становилось, что привычных местных норм уже недостаточно.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торговля как двигатель перемен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узел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был не только стенами и башнями, но и центром обмена. Здесь сосредотачивались деньги, склады, мастерские и люди, заинтересованные в правилах.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связывали отдалённые земли торговыми маршрутами, а дороги превращали разрозненные рынки в единую систему. Без доверия, мер и договоров такой обмен был бы невозможен.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совет, цехи и местное самоуправление показывали, что торговая жизнь требует согласования интересов. Экономика постепенно порождала более сложные формы общественного порядка.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весы и единые правила расчётов делали обмен предсказуемым. Именно поэтому торговля становилась не только источником богатства, но и двигателем политических перемен.
</a:t>
            </a:r>
            <a:endParaRPr lang="en-US" sz="11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экономические отношения начали заметно влиять на власть и международное соперничество.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XVII–XVIII векам финансовые центры, морская торговля и мануфактуры сделали прибыль важным фактором политики.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раннего Нового времени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стало символом союза торговли, кредита и сильной власти.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1602 году возникла VOC — один из первых крупных акционерных проектов Европы. Это показало, как торговый капитал и государственная поддержка начинают работать вместе.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Dutch East India Company (VOC)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нация стала пониматься как политическое сообщество граждан.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1789 году Французская революция провозгласила гражданство и равенство перед законом. Отныне источник власти связывался не только с династией, но и с народом.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French Revolution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демонстрация закрепила образ Великобритании как индустриального лидера.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Великая выставка 1851 года показала промышленную мощь Британии всему миру. Фабрики, машины и торговля превратились в основу международного влияния страны.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The Great Exhibition of 1851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стало итогом экономической интеграции и национального строительства.
</a:t>
            </a:r>
            <a:endParaRPr lang="en-US" sz="177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1871 году было провозглашено Германское государство. Объединение стало возможным благодаря железным дорогам, общему рынку и политической централизации.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German Empire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именно федеральный центр стал главным объединяющим институтом страны.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1865 году США вышли из Гражданской войны с заметно более сильной федеральной властью. Это ускорило формирование единого рынка и общей гражданской идентичности.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American Civil War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стала инструментом быстрого превращения Японии в сильное государство.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1868 году началась эпоха Мэйдзи, когда Япония быстро перестроила армию, школу и промышленность. Заимствование западных институтов усилило государство и экономику.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Meiji Restoration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массовые институты начали формировать современное население.
</a:t>
            </a:r>
            <a:endParaRPr lang="en-US" sz="183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массовая школа и призывная армия стали привычными инструментами государства. Они делали людей более одинаково обученными, дисциплинированными и включёнными в национальную систему.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nationalism; history of education and conscription in Europe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времени нацию всё чаще описывали как сообщество памяти и воли.
</a:t>
            </a:r>
            <a:endParaRPr lang="en-US" sz="1842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1882 году Эрнест Ренан сформулировал важную мысль: нация держится не только на происхождении, но и на общем политическом выборе. Это хорошо объясняет роль символов и школы.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Ernest Renan, Qu’est-ce qu’une nation? (1882)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Первой мировой войны колониальная система достигла своего пика.
</a:t>
            </a:r>
            <a:endParaRPr lang="en-US" sz="175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европейские державы контролировали огромные колониальные территории. Имперское расширение давало сырьё, рынки и престиж, но усиливало международное соперничество.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imperialism; colonialism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нации: что связывает историю и капитализм
</a:t>
            </a:r>
            <a:endParaRPr lang="en-US" sz="217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родовой общины к нации путь проходит через власть, право, рынок и массовые институты. История показывает: экономический рост усиливает государство, а общая идентичность делает его устойчивым.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2026-07-26T02:10:08Z</dcterms:created>
  <dcterms:modified xsi:type="dcterms:W3CDTF">2026-07-26T02:10:08Z</dcterms:modified>
</cp:coreProperties>
</file>