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столицы: повторяем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задания, быстрые проверки и пары стран со столицами.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столицах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 — это главный город страны. В этом наборе мы повторяем только известные пары, чтобы быстрее узнавать их и не путать похожие названия.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повторения от простого к сложному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короткий старт, затем блоки по регионам, после — игры и финальная проверка.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97130"/>
            <a:ext cx="4534800" cy="2440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презентации: базовые пары стран и столиц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разминка: 5 пар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 страну и столицу. Можно писать буквами или соединять пары линиями.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пары из списка широко известны и подходят для быстрой проверки без спорных вариантов.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«столица»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 — это главный город государства, где обычно находятся органы власти. Именно поэтому она помогает быстро ориентироваться на карте и в заданиях по географии.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Известнее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столица настолько известна, что её название вспоминают раньше самой страны. Так бывает с Парижем, Римом или Лондоном: сначала приходит в голову город, а потом государство.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название страны и название столицы. Австралия — это страна, а Канберра — её столица. Ошибка часто возникает, если запомнить только самый крупный город.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парой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повторения лучше сразу связывать пару целиком: страна плюс столица. Тогда ответ вспоминается быстрее, а похожие названия не сбивают с толку.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744987" y="636056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Канберра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связана с Австралией: многие называют Сидней, хотя столицей является Канберра. В заданиях специально проверяют именно такие привычные, но неверные ответы.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97371" y="636056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 — Бразилиа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Бразилии часто называют Рио-де-Жанейро, потому что это очень известный город. Но столица страны — Бразилиа, и эту пару нужно помнить отдельно.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44987" y="2831184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 — Оттава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Канадой путают Торонто, хотя столицей является Оттава. Чтобы не ошибиться, полезно повторять не самый известный город, а именно официальный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легче запомнить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по регионам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учи парами внутри одного региона. Когда страны собраны в общий блок, мозгу легче удерживать их вместе и не смешивать с другими частями мира.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Связывай столицу с короткой словесной подсказкой или похожим звучанием. Например, Токио — Япония и Париж — Франция запоминаются как два устойчивых сочетания без лишних деталей.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ритмично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 вслух короткими цепочками и добавляй рифму или ритм. Чем короче фраза и чем чаще она повторяется, тем надёжнее она остаётся в 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слайдов презентации, 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и регионы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блоки помогают не теряться в длинном списке и делают повторение быстрее.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блоки одинаковы по размеру, поэтому удобнее повторять их по отдельности, а не одним большим списком.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5 пар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44734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 — Париж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 — Париж. Эта пара часто встречается первой и хорошо задаёт ритм всему блоку по Европе.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448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 — Берлин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 — Берлин. Удобно запомнить как одну из самых известных европейских пар без сложных подсказок.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880162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 — Рим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 — Рим. Короткая и очень узнаваемая пара, которая помогает быстро перейти от страны к столице.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7876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 — Мадрид
</a:t>
            </a:r>
            <a:pPr algn="l" indent="0" marL="0">
              <a:lnSpc>
                <a:spcPct val="100000"/>
              </a:lnSpc>
              <a:buNone/>
            </a:pPr>
            <a:r>
              <a:rPr lang="en-US" sz="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 — Мадрид. Повтори пару вслух несколько раз, чтобы не перепутать с другими крупными городами Европы.
</a:t>
            </a:r>
            <a:endParaRPr lang="en-US" sz="1113" dirty="0"/>
          </a:p>
        </p:txBody>
      </p:sp>
      <p:sp>
        <p:nvSpPr>
          <p:cNvPr id="14" name="Text 6"/>
          <p:cNvSpPr txBox="1"/>
          <p:nvPr/>
        </p:nvSpPr>
        <p:spPr>
          <a:xfrm>
            <a:off x="7315591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 — Лондон
</a:t>
            </a:r>
            <a:pPr algn="l" indent="0" marL="0">
              <a:lnSpc>
                <a:spcPct val="100000"/>
              </a:lnSpc>
              <a:buNone/>
            </a:pPr>
            <a:r>
              <a:rPr lang="en-US" sz="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 — Лондон. Это одна из базовых школьных пар, которую полезно вспоминать без дополнительной опоры.
</a:t>
            </a:r>
            <a:endParaRPr lang="en-US" sz="10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3393" y="3401450"/>
            <a:ext cx="2575108" cy="1342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5 пар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11" name="Text 2"/>
          <p:cNvSpPr txBox="1"/>
          <p:nvPr/>
        </p:nvSpPr>
        <p:spPr>
          <a:xfrm>
            <a:off x="3894976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 — Токио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пару через чёткий образ: Япония — Токио. Если рядом виден флаг или контур страны, связь между словом и ответом становится заметно прочнее.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2737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 — Пекин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удобно повторять как устойчивую пару: Китай — Пекин. Старайся читать её вслух несколько раз подряд, не отвлекаясь на другие страны.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4976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 — Нью-Дели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Нью-Дели часто путаются из-за похожих названий городов. Полезно проговаривать всю пару целиком: Индия — Нью-Дели, чтобы не терять порядок слов.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672737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 — Анкара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 — Анкара звучит коротко и чётко, поэтому пара хорошо подходит для устного повторения. Сначала назови страну, потом сразу столицу.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894977" y="3401365"/>
            <a:ext cx="2025762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Таиланд — Бангкок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Таиланд — Бангкок удобно держать в памяти как отдельную карточку. Чем больше таких пар повторяется вместе, тем легче они вспоминаются без подсказок.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1617" y="2571749"/>
            <a:ext cx="1892446" cy="219712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5 пар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11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 — Каир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 — столица Египта и один из самых узнаваемых городов Африки. Пара помогает быстро связывать страну с крупным административным центром, а не только с туристическими достопримечательностями.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 — Найроби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Кении столица Найроби. Это удобная пара для запоминания по ритму слов: короткое название страны и более длинное имя столицы легко отличать в заданиях.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121489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 — Абуджа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и Абуджа часто проверяются вместе, потому что столица не совпадает с самым известным городом страны. Такой пример учит внимательно читать условие и не спешить с ответом.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Марокко — Рабат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Марокко — Рабат: пара полезна для тренировки узнавания по первой букве и звучанию. Она помогает не смешивать столицу с другими известными городами страны.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 — Претория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 — Претория. Этот пример показывает, что столица может быть не самым очевидным городом. В упражнениях важно запоминать именно официальную пару, а не популярные ассоциации.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5 пар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305475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Канада — Оттава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вспомни Канаду и её столицу Оттаву. Полезно отделять столицу от самого известного города страны, чтобы не подменять точный ответ привычным названием.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71931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США — Вашингтон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США и Вашингтон. Такая пара часто встречается в проверках, потому что название столицы знакомо, но его легко спутать с названием округа или города.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238386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Мексика — Мехико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Мексика и Мехико. Здесь столица совпадает по звучанию со страной, поэтому пара кажется простой, но именно такие случаи нужно повторять особенно внимательно.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842725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Куба — Гавана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Куба и Гавана. Короткая пара удобна для устного повторения: достаточно быстро назвать страну, а затем проверить, не перепутан ли город.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67759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Доминиканская Республика — Санто-Доминго
</a:t>
            </a:r>
            <a:pPr algn="l" indent="0" marL="0">
              <a:lnSpc>
                <a:spcPct val="100000"/>
              </a:lnSpc>
              <a:buNone/>
            </a:pPr>
            <a:r>
              <a:rPr lang="en-US" sz="5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Доминиканская Республика и Санто-Доминго. Длинное название страны помогает удерживать внимание, а столица закрепляет навык точного сопоставления без подсказок.
</a:t>
            </a:r>
            <a:endParaRPr lang="en-US" sz="11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5 пар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44734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 — Бразилиа
</a:t>
            </a:r>
            <a:pPr algn="l" indent="0" marL="0">
              <a:lnSpc>
                <a:spcPct val="100000"/>
              </a:lnSpc>
              <a:buNone/>
            </a:pPr>
            <a:r>
              <a:rPr lang="en-US" sz="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 Бразилиа — удобный пример для проверки на сходство слов. Здесь особенно важно не подменять столицу самым известным городом страны.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2162448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 — Буэнос-Айрес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и Буэнос-Айрес хорошо запоминаются как крупная столица с длинным названием. Пара помогает тренировать точное чтение и уверенное произнесение без лишних догадок.
</a:t>
            </a:r>
            <a:endParaRPr lang="en-US" sz="959" dirty="0"/>
          </a:p>
        </p:txBody>
      </p:sp>
      <p:sp>
        <p:nvSpPr>
          <p:cNvPr id="12" name="Text 4"/>
          <p:cNvSpPr txBox="1"/>
          <p:nvPr/>
        </p:nvSpPr>
        <p:spPr>
          <a:xfrm>
            <a:off x="3880162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 — Сантьяго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и Сантьяго — одна из самых узнаваемых пар региона. Она полезна для быстрого повторения, потому что название столицы легко выделяется на слух.
</a:t>
            </a:r>
            <a:endParaRPr lang="en-US" sz="1129" dirty="0"/>
          </a:p>
        </p:txBody>
      </p:sp>
      <p:sp>
        <p:nvSpPr>
          <p:cNvPr id="13" name="Text 5"/>
          <p:cNvSpPr txBox="1"/>
          <p:nvPr/>
        </p:nvSpPr>
        <p:spPr>
          <a:xfrm>
            <a:off x="5597876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 — Лима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и Лима — короткая, ясная пара для устной проверки. Такие примеры особенно удобны, когда нужно быстро вспомнить страну по названию столицы.
</a:t>
            </a:r>
            <a:endParaRPr lang="en-US" sz="1129" dirty="0"/>
          </a:p>
        </p:txBody>
      </p:sp>
      <p:sp>
        <p:nvSpPr>
          <p:cNvPr id="14" name="Text 6"/>
          <p:cNvSpPr txBox="1"/>
          <p:nvPr/>
        </p:nvSpPr>
        <p:spPr>
          <a:xfrm>
            <a:off x="7315591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Колумбия — Богота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Колумбия и Богота завершают набор. Эта пара помогает закрепить различение страны и столицы по звучанию, чтобы ответ звучал точно и без лишних пауз.
</a:t>
            </a:r>
            <a:endParaRPr lang="en-US" sz="10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411658"/>
            <a:ext cx="2496820" cy="1538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4 пары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Австралия — Канберра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Канберра: пара показывает, что столица не всегда совпадает с самым известным городом страны. Повторяй вслух медленно, чтобы запомнить точную связь.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Новая Зеландия — Веллингтон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 — Веллингтон. Длинное название страны и чёткое имя столицы удобно произносить по слогам, чтобы закрепить пару без путаницы.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Фиджи — Сува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Фиджи — Сува. Это короткая и удобная пара для быстрого устного повторения, когда нужно проверять себя без записей и дополнительных подсказок.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Папуа — Новая Гвинея — Порт-Морсби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Папуа — Новая Гвинея — Порт-Морсби. Здесь полезно сначала назвать страну целиком, а затем проверить столицу, чтобы не потерять порядок слов в ответе.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→ столица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только на название страны и сразу выбирай столицу из трёх вариантов. Важно не торопиться: сначала вспомни регион, затем проверь звучание ответа.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Кения, Мексика, Япония и Австралия подходят для тренировки на выбор. Такие примеры помогают быстро отличать знакомые пары от похожих, но неверных вариантов.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Отвечай буквой A, B или C, чтобы проверить себя быстро и без длинного текста. Такой формат учит уверенному выбору и внимательности к деталям.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393" y="2669786"/>
            <a:ext cx="2575107" cy="197659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→ страна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появляется только название столицы, поэтому нужно сразу вспомнить страну. Начинай с самых знакомых пар, а затем переходи к менее очевидным.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столиц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Оттава, Бангкок, Лима и Канберра — удобные примеры для проверки памяти. Они помогают тренировать не только узнавание, но и точность формулировки ответа.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писать название страны полностью или выбирать нужную карточку. Главное — не путать столицу с крупнейшим городом и проверять себя по смыслу.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247067"/>
            <a:ext cx="4813500" cy="30155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«Найди пару»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соответствия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нужно быстро соединить страну и столицу без лишних подсказок. Сравнивай пары по памяти и сразу отмечай правильное соответствие.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пары относятся к общеизвестным столицам, поэтому задача проверяет точность памяти и скорость узнавания.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Тайм-тур: смешанные задания с быстрым фиксированием результата после каждого ответа.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разбор ошибок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 по ключу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сверяй ответ с ключом и отмечай верные пары без исправлений по памяти. Это помогает увидеть, какие страны и столицы уже запомнены уверенно.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типичные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отдельно разбери ошибки, связанные с крупными городами: Сидней вместо Канберры, Торонто вместо Оттавы, Рио вместо Бразилиа и Нью-Йорк вместо Вашингтона.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 регионам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 себя по регионам: Европа, Азия, Африка, Америка и Океания. Такой порядок делает повторение короче и понятнее.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повторить ещё 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зафиксируй, какие пары ещё требуют повторения, и вернись к ним в мини-квизе. Так ошибки превращаются в полезный список для тренировки.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Отличная работа: страны и столицы запомнены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 повторил главные пары, потренировал узнавание по подсказке и научился проверять себя быстрее. Теперь достаточно вернуться к сложным местам, пройти мини-квиз и закрепить результат.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2026-07-25T14:54:50Z</dcterms:created>
  <dcterms:modified xsi:type="dcterms:W3CDTF">2026-07-25T14:54:50Z</dcterms:modified>
</cp:coreProperties>
</file>