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холмах Грузии лежит ночная мгла...» — стихотворение о любви, памяти и тихой грусти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памяти и светлой печали в одном коротком стихотворении.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1829 году поездка на Кавказ и в Арзрум стала для Пушкина временем особых впечатлений и внутреннего раздумья. Именно тогда природа, дорога и личные чувства особенно тесно соединились в его стихах.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 Кавказе: путь к тихой лирике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тихий горный пейзаж, наполненный мглой и покоем. Он не просто описывает место, а сразу задаёт настроение размышления и внутренней сосредоточенности.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Кавказ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отказывается от любви, хотя испытывает разлуку и грусть. Его сердце продолжает любить, поэтому печаль не переходит в отчаяние и не разрушает душевный мир.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чувство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особенно важной становится память о любимой женщине. Именно она согревает героя, превращая тихую грусть в светлое, благодарное чувство.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близком человеке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строится на переходе от внешней ночной тишины к свету в душе. Так Пушкин показывает, что любовь может звучать негромко, но очень глубоко.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свет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тема — любовь, которая не исчезает даже на расстоянии. Пушкин показывает чувство не как бурю, а как спокойную и устойчивую силу, сохраняющую человека изнутри.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тема — связь человека с природой. Кавказская ночь не просто окружает героя, а помогает понять его настроение: тишина пейзажа отражает тишину его души.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тема — разлука и память. Герой не видит любимую рядом, но мысленно обращается к ней, и это воспоминание становится источником тепла, а не боли.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 сдержан и спокоен. Он не жалуется на судьбу и не подчёркивает свою боль, а говорит о переживаниях мягко и с достоинством.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заметны задумчивость и внутренняя собранность. Даже печаль в его состоянии выглядит не тяжёлой, а ясной, будто уже принятой сердцем.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к любимой остаётся живым, хотя разлука длится. Это делает героя зрелым: он умеет хранить любовь без громких слов и лишних движений.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близок поздней лирике Пушкина, где важны простота, точность и глубокое чувство, выраженное без драматизма и чрезмерных украшений.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ночной пейзаж как часть настроения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холмы в лунном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холмы не выглядят мрачными, хотя ночь уже наступила. Их силуэт создаёт ощущение простора и спокойной величавости, а мягкий свет помогает увидеть в темноте не страх, а тишину и размышление.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Мгла над горами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«мгла» делает картину чуть размытой, будто границы мира растворяются в ночи. Благодаря этому пейзаж кажется не только красивым, но и немного таинственным, как само состояние героя.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слушает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кавказское небо словно становится молчаливым собеседником лирического героя. Оно подчёркивает одиночество, но не усиливает тоску, а помогает почувствовать внутреннее спокойствие и сосредоточенность.
</a:t>
            </a:r>
            <a:endParaRPr lang="en-US" sz="9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поездки Пушкина на Кавказ, которая помогла ему создать это стихотворение.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С. Пушкина и история создания стихотворения «На холмах Грузии лежит ночная мгла...»
</a:t>
            </a:r>
            <a:endParaRPr lang="en-US" sz="764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личные впечатления поэта особенно тесно соединились с образами природы и тихой лирической исповеди.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37" y="1471725"/>
            <a:ext cx="12645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301950"/>
            <a:ext cx="185700" cy="148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печаль названа светлой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тяжесть, а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печаль не похожа на отчаяние. Она спокойная и прозрачная, потому что в ней есть принятие пережитого чувства и понимание его ценности.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согревает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связана с любовью и воспоминанием о близком человеке. Поэтому она не опустошает героя, а, наоборот, сохраняет в нём душевное тепло.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печаль показывает, что любовь не исчезает бесследно. Даже в разлуке герой благодарен за то, что это чувство вообще было в его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«На холмах Грузии лежит ночная мгла...»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разворачивается почти как внутренний монолог: от описания ночи к признанию чувства.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не скачет резко, а мягко поднимается: тишина переходит в любовь, а затем — в спокойное принятие.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настроения по строфам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«мгла» и «холмы» сразу создают картину Кавказа. Они открывают стихотворение тихо и медленно, словно приглашают читателя к размышлению.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«печаль», «сердце», «любовь» переводят внимание от природы к душе героя. Лексика становится очень личной и доверительной.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«любит» и выражение «не тревожит» показывают, что чувство остаётся живым, но спокойным. В конце звучит не боль, а мягкое внутреннее равновесие.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роль в тексте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 плавные гласные создают в строках спокойное, ровное звучание. Речь кажется приглушённой, как ночная тишина, и поэтому особенно точно передаёт настроение размышления.
</a:t>
            </a:r>
            <a:endParaRPr lang="en-US" sz="1081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развивается неторопливо, без резких пауз и напряжённых интонаций. Он помогает почувствовать не бурю эмоций, а тихое, сосредоточенное переживание, в котором любовь звучит негромко, но глубоко.
</a:t>
            </a:r>
            <a:endParaRPr lang="en-US" sz="1016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строки усиливают ясность и внутреннюю собранность текста. Звуковая организация не отвлекает от смысла, а поддерживает его: чувство остаётся простым по форме и сильным по содержанию.
</a:t>
            </a:r>
            <a:endParaRPr lang="en-US" sz="109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задачу: передать тихую, но глубокую любовь через простые и точные слова.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А. С. Пушкина «На холмах Грузии лежит ночная мгла...»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художественные приёмы помогают передать настроение и главную мысль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ночной кавказский мир: тишину, холмы и мглу. Эта картина сразу задаёт спокойный, задумчивый тон всего стихотворения.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Внутреннее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внешняя тишина переходит в переживание героя. На первый план выходят одиночество, печаль и размышление о любви.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и ближе к финалу звучит мысль о живом чувстве. Герой признаёт, что любовь не исчезла, несмотря на разлуку.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соединяет память, любовь и светлую грусть. Ночная картина превращается в образ душевного покоя и внутреннего света.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1829 году Пушкин действительно путешествовал по Кавказу и в Арзрум. Эти впечатления усилили его интерес к дороге, природе и одиночеству. Они заметны и в поздней лирике.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даёт стихотворению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этом стихотворении не только красивый пейзаж, но и пространство свободы. Через горы, ночь и тишину поэт показывает, как человек остаётся наедине со своими мыслями и чувствами.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1820-е годы и кавказские впечатления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ночного пейзажа текст приходит к признанию любви и внутреннему успокоению.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 в стихотворении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школьного изучения
</a:t>
            </a:r>
            <a:endParaRPr lang="en-US" sz="2371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можно выразить сильное чувство очень коротко. Каждое слово здесь важно, поэтому текст удобно разбирать на уроке и учиться понимать смысл без лишних объяснений.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помогает увидеть настроение героя. Это хороший пример того, как в лирике природа не просто описывается, а помогает раскрыть внутренний мир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чувств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настоящая поэзия может быть ясной и спокойной. В ней нет сложных слов, но есть глубокая мысль о любви, памяти и светлой грусти.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простота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А. С. Пушкина «На холмах Грузии лежит ночная мгла...»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чувства развиваются параллельно: спокойная ночь не просто описана, а словно повторяет настроение лирического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природу и переживания так тесно, что пейзаж становится языком души.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мир и внутренний мир героя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простые, знакомые слова, но соединяет их так, что возникает глубокое чувство. За внешней лёгкостью скрыта точная и продуманная художественная работа.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Пушкина в этом тексте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заметны ясный образ, мягкая интонация и отсутствие лишних деталей. Благодаря этому текст воспринимается спокойно, но оставляет сильное впечатление.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говорить о любви без пафоса и громких слов. Его поэзия здесь убеждает именно естественностью: чувство звучит тихо, но запоминается надолго.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«Печаль моя светла» — самая точная формула чувства. В ней грусть не выглядит тяжёлой: она связана с любовью и потому остаётся мягкой и благородной.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Цитаты, важные для анализа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сердце вновь горит и любит» показывает, что чувство не угасло. Даже после разлуки герой не становится равнодушным и продолжает жить внутренней любовью.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«любит» важно своей простотой и прямотой. Оно подтверждает, что главное состояние героя — не боль, а живая память о дорогом человеке.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тревожит» подчёркивает спокойствие финала. Печаль остаётся, но она не разрушает героя, а помогает ему сохранять душевное равновесие.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грусть, которая остаётся в сердце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соединяет ночной Кавказ, память о любимой и тихую печаль. Оно показывает, что любовь может жить в сердце спокойно, глубоко и очень долго.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2026-05-22T17:17:21Z</dcterms:created>
  <dcterms:modified xsi:type="dcterms:W3CDTF">2026-05-22T17:17:21Z</dcterms:modified>
</cp:coreProperties>
</file>