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 и стихотворение «Как правая и левая рука...»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близости, верности и поддержке, выраженная через образ двух рук.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Цветаева: голос Серебряного 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 — один из самых ярких поэтов Серебряного века. Её стихи отличаются силой чувства, точностью образов, музыкальностью и напряжённой интонацией, которая делает каждую строку особенно выразительной.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 стихотворение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простой образ раскрываются взаимная помощь, равенство и доверие. Близость здесь понимается как постоянная готовность быть рядом в трудный момент.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настоящая связь не зависит от сходства. Важнее согласие, общая цель и ощущение, что один человек дополняет другого.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сравнивает двух близких людей с правой и левой рукой: они разные, но действуют вместе и не существуют по-настоящему отдельно друг от друга.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двух рук как символ близости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действие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руки в стихотворении не соперничают и не мешают друг другу. Они помогают выполнить одно дело, поэтому образ сразу вызывает чувство согласия и надёжности.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дополнение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подчёркивает не различие, а единство в движении. Так и близкие люди становятся сильнее, когда умеют понимать друг друга и действовать вместе.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художественные средства стихотворения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языковые приёмы помогают раскрыть главную мысль стихотворения.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приёмы работают на одну идею: близость строится на единстве, доверии и взаимной поддержке.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М. И. Цветаевой «Как правая и левая рука...»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0746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8079" y="1845741"/>
            <a:ext cx="658031" cy="5264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5412" y="1779938"/>
            <a:ext cx="658030" cy="65803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Цветаева выбирает образ рук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образ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 знакома каждому ребёнку: ею пишут, держат вещи, помогают себе и другим. Поэтому смысл стихотворения легко представить без сложных объяснений.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 согласие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рук важна мысль о совместном действии. Когда одна рука поддерживает другую, появляется чувство надёжности, которое Цветаева переносит на отношения людей.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отношений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бытовая деталь превращается у поэта в знак духовной связи. Здесь значимы не сходство, а постоянная взаимная опора и согласие в поступках.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стихотворения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построена по содержанию стихотворения и показывает переход от образа к главной мысли.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звучат в стихотворении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показаны не отдельно, а как части одного сильного переживания. Именно поэтому стихотворение звучит спокойно и одновременно очень трогательно.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верность и нежность: они создают ощущение прочного союза, которому особенно больно угрожает разлука.
</a:t>
            </a:r>
            <a:endParaRPr lang="en-US" sz="1349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текста стихотворения М. И. Цветаевой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повтор и интонация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как короткое доверительное признание. Такая интонация делает текст очень личным и помогает почувствовать искренность говорящего.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параллельные конструкции подчёркивают главную мысль. Они словно возвращают читателя к одному и тому же важному чувству — неразлучности.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поддерживает ощущение единства и внутренней собранности. Благодаря ему стихотворение кажется цельным, уверенным и очень точным по звучанию.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строки не перегружают смысл, а усиливают его. Каждое слово работает на эмоцию, поэтому текст легко запоминается и выразительно читается вслух.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и поэзия Серебряного века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поэта в слове
</a:t>
            </a:r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Марину Цветаеву часто узнают по особой силе интонации. Её стихи похожи на живую речь, в которой каждое слово звучит очень точно и напряжённо. Такой способ письма хорошо отражает дух Серебряного века и делает поэта легко узнаваемым.
</a:t>
            </a:r>
            <a:endParaRPr lang="en-US" sz="1211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Образ, который остаётся в памяти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Цветаевой важно не длинное объяснение, а яркая деталь, которая сразу открывает смысл. Поэтому её стихи легко представить как выразительную обложку: минимум слов, но сильное впечатление, которое остаётся надолго.
</a:t>
            </a:r>
            <a:endParaRPr lang="en-US" sz="13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968056"/>
            <a:ext cx="4314825" cy="137693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Правая и левая рука: сравнение значений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различие не мешает единству: обе руки нужны человеку и действуют согласованно.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рук подчёркивает, что близкие люди ценны не одинаковостью, а способностью действовать вместе и поддерживать друг друга.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М. И. Цветаевой «Как правая и левая рука...»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стихотворение понятным школьникам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говорит о сложном через знакомый каждому опыт: руки, движение, работа и помощь. Поэтому образ сразу возникает в воображении и не требует долгих объяснений.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близость проверяется не красивыми словами, а поступками. Когда кто-то рядом поддерживает, становится ясно, что доверие и верность проявляются в деле.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особенно важно, что здесь нет отвлечённой философии: есть понятная ситуация, в которой легко увидеть дружбу, взаимовыручку и чувство надёжного плеча.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художественные приёмы работают сильнее всего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не существуют отдельно: они усиливают друг друга и делают короткий текст особенно выразительным и запоминающимся.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смысловую нагрузку несёт символ рук, а повтор и ритм помогают удержать эмоциональное единство стихотворения.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 по тексту стихотворения М. И. Цветаевой «Как правая и левая рука...»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равенства и взаимной опоры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соперничества: правая и левая рука не сравниваются по значимости, потому что каждая выполняет свою необходимую работу и помогает другой.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переносится на отношения между людьми: настоящая близость возможна там, где есть уважение, доверие и готовность не перетягивать внимание на себя.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показывает, что прочная связь строится на согласии. Когда люди действуют вместе, они становятся сильнее и увереннее, чем поодиночке.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анализировать стихотворение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строится от названия и образа к настроению, средствам выразительности и главной мысли.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образа сразу помогают понять смысл стихотворения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М. И. Цветаевой «Как правая и левая рука...»
</a:t>
            </a:r>
            <a:endParaRPr lang="en-US" sz="856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 ясный образ делает текст доступным школьникам: смысл раскрывается без длинных объяснений, а основная мысль запоминается с первого чтения.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иллюстрация подходит к стихотворению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Подойдёт рисунок, где две руки действуют вместе: держат книгу, поддерживают человека или помогают выполнить простое дело. Такой сюжет сразу передаёт заботу и согласие.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чтобы изображение не отвлекало сложной историей. В центре должна быть не внешняя эффектность, а чувство единства, которое видно в общем движении рук.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опоры стихотворения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деталь образа помогает раскрыть главную мысль о верной и равноправной близости.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смысловые линии сходятся к одному выводу: близость делает человека устойчивее и помогает справляться с трудностями.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М. И. Цветаевой «Как правая и левая рука...»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706673"/>
            <a:ext cx="341226" cy="3033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721838"/>
            <a:ext cx="341226" cy="2729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721838"/>
            <a:ext cx="341226" cy="27298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721838"/>
            <a:ext cx="341226" cy="272981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остаётся понятным сегодня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особенно заметно, что люди становятся сильнее, когда помогают друг другу в обычных делах и умеют быть терпеливыми, внимательными и надёжными.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дружбе ценятся не громкие обещания, а готовность поддержать, выслушать и не бросить в трудный момент. Этот смысл легко узнаётся и сегодня.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команда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 в проектах важно уметь работать вместе: один человек не всегда справится один, а согласованные действия дают лучший результат.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напоминает, что взаимовыручка делает отношения крепче. Подросткам легко связать этот образ с повседневными ситуациями, где нужна поддержка и доверие.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говорит стихотворение о близости
</a:t>
            </a:r>
            <a:endParaRPr lang="en-US" sz="2856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показывает, что настоящая близость держится на равенстве, верности и помощи. Образ рук превращается в ясный символ людей, которые вместе сильнее и надёжнее.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2026-05-22T12:13:19Z</dcterms:created>
  <dcterms:modified xsi:type="dcterms:W3CDTF">2026-05-22T12:13:19Z</dcterms:modified>
</cp:coreProperties>
</file>